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63" r:id="rId4"/>
    <p:sldId id="264" r:id="rId5"/>
    <p:sldId id="257" r:id="rId6"/>
    <p:sldId id="265" r:id="rId7"/>
    <p:sldId id="270" r:id="rId8"/>
    <p:sldId id="271" r:id="rId9"/>
    <p:sldId id="269" r:id="rId10"/>
    <p:sldId id="272" r:id="rId11"/>
    <p:sldId id="273" r:id="rId12"/>
    <p:sldId id="266" r:id="rId13"/>
    <p:sldId id="267" r:id="rId14"/>
    <p:sldId id="274" r:id="rId15"/>
    <p:sldId id="268" r:id="rId16"/>
    <p:sldId id="275" r:id="rId17"/>
    <p:sldId id="279" r:id="rId18"/>
    <p:sldId id="278" r:id="rId19"/>
    <p:sldId id="276" r:id="rId20"/>
    <p:sldId id="277" r:id="rId21"/>
    <p:sldId id="282" r:id="rId22"/>
    <p:sldId id="281" r:id="rId2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3" d="100"/>
          <a:sy n="63" d="100"/>
        </p:scale>
        <p:origin x="-1290"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1" Type="http://schemas.openxmlformats.org/officeDocument/2006/relationships/image" Target="../media/image1.jpeg"/></Relationships>
</file>

<file path=ppt/diagrams/_rels/data4.xml.rels><?xml version="1.0" encoding="UTF-8" standalone="yes"?>
<Relationships xmlns="http://schemas.openxmlformats.org/package/2006/relationships"><Relationship Id="rId1" Type="http://schemas.openxmlformats.org/officeDocument/2006/relationships/image" Target="../media/image3.png"/></Relationships>
</file>

<file path=ppt/diagrams/_rels/data14.xml.rels><?xml version="1.0" encoding="UTF-8" standalone="yes"?>
<Relationships xmlns="http://schemas.openxmlformats.org/package/2006/relationships"><Relationship Id="rId1" Type="http://schemas.openxmlformats.org/officeDocument/2006/relationships/image" Target="../media/image6.png"/></Relationships>
</file>

<file path=ppt/diagrams/_rels/data15.xml.rels><?xml version="1.0" encoding="UTF-8" standalone="yes"?>
<Relationships xmlns="http://schemas.openxmlformats.org/package/2006/relationships"><Relationship Id="rId1" Type="http://schemas.openxmlformats.org/officeDocument/2006/relationships/image" Target="../media/image7.png"/></Relationships>
</file>

<file path=ppt/diagrams/_rels/data16.xml.rels><?xml version="1.0" encoding="UTF-8" standalone="yes"?>
<Relationships xmlns="http://schemas.openxmlformats.org/package/2006/relationships"><Relationship Id="rId1" Type="http://schemas.openxmlformats.org/officeDocument/2006/relationships/image" Target="../media/image8.png"/></Relationships>
</file>

<file path=ppt/diagrams/_rels/data17.xml.rels><?xml version="1.0" encoding="UTF-8" standalone="yes"?>
<Relationships xmlns="http://schemas.openxmlformats.org/package/2006/relationships"><Relationship Id="rId1" Type="http://schemas.openxmlformats.org/officeDocument/2006/relationships/image" Target="../media/image12.png"/></Relationships>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4.xml.rels><?xml version="1.0" encoding="UTF-8" standalone="yes"?>
<Relationships xmlns="http://schemas.openxmlformats.org/package/2006/relationships"><Relationship Id="rId1" Type="http://schemas.openxmlformats.org/officeDocument/2006/relationships/image" Target="../media/image3.png"/></Relationships>
</file>

<file path=ppt/diagrams/_rels/drawing14.xml.rels><?xml version="1.0" encoding="UTF-8" standalone="yes"?>
<Relationships xmlns="http://schemas.openxmlformats.org/package/2006/relationships"><Relationship Id="rId1" Type="http://schemas.openxmlformats.org/officeDocument/2006/relationships/image" Target="../media/image6.png"/></Relationships>
</file>

<file path=ppt/diagrams/_rels/drawing15.xml.rels><?xml version="1.0" encoding="UTF-8" standalone="yes"?>
<Relationships xmlns="http://schemas.openxmlformats.org/package/2006/relationships"><Relationship Id="rId1" Type="http://schemas.openxmlformats.org/officeDocument/2006/relationships/image" Target="../media/image7.png"/></Relationships>
</file>

<file path=ppt/diagrams/_rels/drawing16.xml.rels><?xml version="1.0" encoding="UTF-8" standalone="yes"?>
<Relationships xmlns="http://schemas.openxmlformats.org/package/2006/relationships"><Relationship Id="rId1" Type="http://schemas.openxmlformats.org/officeDocument/2006/relationships/image" Target="../media/image8.png"/></Relationships>
</file>

<file path=ppt/diagrams/_rels/drawing17.xml.rels><?xml version="1.0" encoding="UTF-8" standalone="yes"?>
<Relationships xmlns="http://schemas.openxmlformats.org/package/2006/relationships"><Relationship Id="rId1"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00E6B8-5EFC-4847-BCE5-15169F9CF3E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10755322-2CDA-4D31-A242-CA845717ACCB}">
      <dgm:prSet/>
      <dgm:spPr>
        <a:blipFill rotWithShape="0">
          <a:blip xmlns:r="http://schemas.openxmlformats.org/officeDocument/2006/relationships" r:embed="rId1"/>
          <a:tile tx="0" ty="0" sx="100000" sy="100000" flip="none" algn="tl"/>
        </a:blipFill>
      </dgm:spPr>
      <dgm:t>
        <a:bodyPr/>
        <a:lstStyle/>
        <a:p>
          <a:pPr rtl="0"/>
          <a:r>
            <a:rPr lang="es-CO" b="1" dirty="0" smtClean="0">
              <a:solidFill>
                <a:srgbClr val="FFC000"/>
              </a:solidFill>
            </a:rPr>
            <a:t>LA PERFECCIÓN DEL CARÁCTER</a:t>
          </a:r>
          <a:endParaRPr lang="es-CO" b="1" dirty="0">
            <a:solidFill>
              <a:srgbClr val="FFC000"/>
            </a:solidFill>
          </a:endParaRPr>
        </a:p>
      </dgm:t>
    </dgm:pt>
    <dgm:pt modelId="{436F8764-1157-4ADC-A654-975F45299A8B}" type="parTrans" cxnId="{2889F761-A4B6-452D-B0A6-1A30BD0965E3}">
      <dgm:prSet/>
      <dgm:spPr/>
      <dgm:t>
        <a:bodyPr/>
        <a:lstStyle/>
        <a:p>
          <a:endParaRPr lang="es-CO"/>
        </a:p>
      </dgm:t>
    </dgm:pt>
    <dgm:pt modelId="{A3D616CA-F401-4E92-AE0A-F2722C7887EC}" type="sibTrans" cxnId="{2889F761-A4B6-452D-B0A6-1A30BD0965E3}">
      <dgm:prSet/>
      <dgm:spPr/>
      <dgm:t>
        <a:bodyPr/>
        <a:lstStyle/>
        <a:p>
          <a:endParaRPr lang="es-CO"/>
        </a:p>
      </dgm:t>
    </dgm:pt>
    <dgm:pt modelId="{24106507-AF69-4B39-876B-6702DD5E02E2}" type="pres">
      <dgm:prSet presAssocID="{EF00E6B8-5EFC-4847-BCE5-15169F9CF3E1}" presName="linear" presStyleCnt="0">
        <dgm:presLayoutVars>
          <dgm:animLvl val="lvl"/>
          <dgm:resizeHandles val="exact"/>
        </dgm:presLayoutVars>
      </dgm:prSet>
      <dgm:spPr/>
      <dgm:t>
        <a:bodyPr/>
        <a:lstStyle/>
        <a:p>
          <a:endParaRPr lang="es-CO"/>
        </a:p>
      </dgm:t>
    </dgm:pt>
    <dgm:pt modelId="{BFD1C553-814D-42B9-BA07-A0727EB06DB9}" type="pres">
      <dgm:prSet presAssocID="{10755322-2CDA-4D31-A242-CA845717ACCB}" presName="parentText" presStyleLbl="node1" presStyleIdx="0" presStyleCnt="1">
        <dgm:presLayoutVars>
          <dgm:chMax val="0"/>
          <dgm:bulletEnabled val="1"/>
        </dgm:presLayoutVars>
      </dgm:prSet>
      <dgm:spPr/>
      <dgm:t>
        <a:bodyPr/>
        <a:lstStyle/>
        <a:p>
          <a:endParaRPr lang="es-CO"/>
        </a:p>
      </dgm:t>
    </dgm:pt>
  </dgm:ptLst>
  <dgm:cxnLst>
    <dgm:cxn modelId="{07D1BB59-12E1-4AE1-B5B9-C0ECFB22C0CB}" type="presOf" srcId="{10755322-2CDA-4D31-A242-CA845717ACCB}" destId="{BFD1C553-814D-42B9-BA07-A0727EB06DB9}" srcOrd="0" destOrd="0" presId="urn:microsoft.com/office/officeart/2005/8/layout/vList2"/>
    <dgm:cxn modelId="{EDE045E9-B323-49D6-AA66-FA455A47C4A6}" type="presOf" srcId="{EF00E6B8-5EFC-4847-BCE5-15169F9CF3E1}" destId="{24106507-AF69-4B39-876B-6702DD5E02E2}" srcOrd="0" destOrd="0" presId="urn:microsoft.com/office/officeart/2005/8/layout/vList2"/>
    <dgm:cxn modelId="{2889F761-A4B6-452D-B0A6-1A30BD0965E3}" srcId="{EF00E6B8-5EFC-4847-BCE5-15169F9CF3E1}" destId="{10755322-2CDA-4D31-A242-CA845717ACCB}" srcOrd="0" destOrd="0" parTransId="{436F8764-1157-4ADC-A654-975F45299A8B}" sibTransId="{A3D616CA-F401-4E92-AE0A-F2722C7887EC}"/>
    <dgm:cxn modelId="{C6C9B088-6CE3-43BE-87CE-7B63EC9DBC2F}" type="presParOf" srcId="{24106507-AF69-4B39-876B-6702DD5E02E2}" destId="{BFD1C553-814D-42B9-BA07-A0727EB06DB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E9ED073-CAED-4009-A144-11DC0C7A728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1FB311BF-0BDA-4F72-B993-35E142EFC6A6}">
      <dgm:prSet/>
      <dgm:spPr>
        <a:solidFill>
          <a:schemeClr val="accent6">
            <a:lumMod val="75000"/>
            <a:alpha val="90000"/>
          </a:schemeClr>
        </a:solidFill>
      </dgm:spPr>
      <dgm:t>
        <a:bodyPr/>
        <a:lstStyle/>
        <a:p>
          <a:pPr rtl="0"/>
          <a:r>
            <a:rPr lang="es-CO" dirty="0" smtClean="0"/>
            <a:t>¿CUALES SON LOS ELEMENTOS CONSTITUTIVOS DE UN CARÁCTER IDEAL?</a:t>
          </a:r>
          <a:endParaRPr lang="es-CO" dirty="0"/>
        </a:p>
      </dgm:t>
    </dgm:pt>
    <dgm:pt modelId="{D90AF87F-1DC0-4158-8CC0-CA9EF4781DD1}" type="parTrans" cxnId="{34BEC81C-86F4-4166-B7B9-8AA9E02DFA8B}">
      <dgm:prSet/>
      <dgm:spPr/>
      <dgm:t>
        <a:bodyPr/>
        <a:lstStyle/>
        <a:p>
          <a:endParaRPr lang="es-CO"/>
        </a:p>
      </dgm:t>
    </dgm:pt>
    <dgm:pt modelId="{8C8DAFCC-2663-44E3-8B4D-F2A03DAFC0F1}" type="sibTrans" cxnId="{34BEC81C-86F4-4166-B7B9-8AA9E02DFA8B}">
      <dgm:prSet/>
      <dgm:spPr/>
      <dgm:t>
        <a:bodyPr/>
        <a:lstStyle/>
        <a:p>
          <a:endParaRPr lang="es-CO"/>
        </a:p>
      </dgm:t>
    </dgm:pt>
    <dgm:pt modelId="{1329EBB9-56DC-4AE1-83FE-09F8C099D1B9}">
      <dgm:prSet/>
      <dgm:spPr/>
      <dgm:t>
        <a:bodyPr/>
        <a:lstStyle/>
        <a:p>
          <a:pPr rtl="0"/>
          <a:r>
            <a:rPr lang="es-CO" smtClean="0"/>
            <a:t>¿ COMO SE LOS DESARROLLA Y COMO SE MANIFIESTAN?</a:t>
          </a:r>
          <a:endParaRPr lang="es-CO"/>
        </a:p>
      </dgm:t>
    </dgm:pt>
    <dgm:pt modelId="{DB43CE92-EF5C-42D1-BE42-B63C2C2C8EDE}" type="parTrans" cxnId="{111BC627-CB21-4611-BC18-624594AEC23C}">
      <dgm:prSet/>
      <dgm:spPr/>
      <dgm:t>
        <a:bodyPr/>
        <a:lstStyle/>
        <a:p>
          <a:endParaRPr lang="es-CO"/>
        </a:p>
      </dgm:t>
    </dgm:pt>
    <dgm:pt modelId="{80ECAF55-B59A-4216-BEE7-5D81B4C2EEE3}" type="sibTrans" cxnId="{111BC627-CB21-4611-BC18-624594AEC23C}">
      <dgm:prSet/>
      <dgm:spPr/>
      <dgm:t>
        <a:bodyPr/>
        <a:lstStyle/>
        <a:p>
          <a:endParaRPr lang="es-CO"/>
        </a:p>
      </dgm:t>
    </dgm:pt>
    <dgm:pt modelId="{618894D5-78CC-4720-8FD0-EE550643122A}" type="pres">
      <dgm:prSet presAssocID="{2E9ED073-CAED-4009-A144-11DC0C7A728E}" presName="Name0" presStyleCnt="0">
        <dgm:presLayoutVars>
          <dgm:chMax val="7"/>
          <dgm:dir/>
          <dgm:animLvl val="lvl"/>
          <dgm:resizeHandles val="exact"/>
        </dgm:presLayoutVars>
      </dgm:prSet>
      <dgm:spPr/>
      <dgm:t>
        <a:bodyPr/>
        <a:lstStyle/>
        <a:p>
          <a:endParaRPr lang="es-CO"/>
        </a:p>
      </dgm:t>
    </dgm:pt>
    <dgm:pt modelId="{9EDF6FCC-D8B2-4A1F-AC09-1AEB05DE7E90}" type="pres">
      <dgm:prSet presAssocID="{1FB311BF-0BDA-4F72-B993-35E142EFC6A6}" presName="circle1" presStyleLbl="node1" presStyleIdx="0" presStyleCnt="2"/>
      <dgm:spPr/>
    </dgm:pt>
    <dgm:pt modelId="{EE2D740E-D250-458A-B1A8-A1B56DAA9C6F}" type="pres">
      <dgm:prSet presAssocID="{1FB311BF-0BDA-4F72-B993-35E142EFC6A6}" presName="space" presStyleCnt="0"/>
      <dgm:spPr/>
    </dgm:pt>
    <dgm:pt modelId="{0802E7C1-6BB5-4CA3-9791-5127A90AA371}" type="pres">
      <dgm:prSet presAssocID="{1FB311BF-0BDA-4F72-B993-35E142EFC6A6}" presName="rect1" presStyleLbl="alignAcc1" presStyleIdx="0" presStyleCnt="2"/>
      <dgm:spPr/>
      <dgm:t>
        <a:bodyPr/>
        <a:lstStyle/>
        <a:p>
          <a:endParaRPr lang="es-CO"/>
        </a:p>
      </dgm:t>
    </dgm:pt>
    <dgm:pt modelId="{FD944D21-DE5D-48DC-A143-6F312CBF4FE5}" type="pres">
      <dgm:prSet presAssocID="{1329EBB9-56DC-4AE1-83FE-09F8C099D1B9}" presName="vertSpace2" presStyleLbl="node1" presStyleIdx="0" presStyleCnt="2"/>
      <dgm:spPr/>
    </dgm:pt>
    <dgm:pt modelId="{9394FDD1-8D8E-4E5D-8667-F7E459F29BF2}" type="pres">
      <dgm:prSet presAssocID="{1329EBB9-56DC-4AE1-83FE-09F8C099D1B9}" presName="circle2" presStyleLbl="node1" presStyleIdx="1" presStyleCnt="2"/>
      <dgm:spPr/>
    </dgm:pt>
    <dgm:pt modelId="{7320C273-B7D3-4BD6-AA36-ECCC49C567E2}" type="pres">
      <dgm:prSet presAssocID="{1329EBB9-56DC-4AE1-83FE-09F8C099D1B9}" presName="rect2" presStyleLbl="alignAcc1" presStyleIdx="1" presStyleCnt="2"/>
      <dgm:spPr/>
      <dgm:t>
        <a:bodyPr/>
        <a:lstStyle/>
        <a:p>
          <a:endParaRPr lang="es-CO"/>
        </a:p>
      </dgm:t>
    </dgm:pt>
    <dgm:pt modelId="{A09C5D7F-FF8D-498A-8962-E69D7B435B06}" type="pres">
      <dgm:prSet presAssocID="{1FB311BF-0BDA-4F72-B993-35E142EFC6A6}" presName="rect1ParTxNoCh" presStyleLbl="alignAcc1" presStyleIdx="1" presStyleCnt="2">
        <dgm:presLayoutVars>
          <dgm:chMax val="1"/>
          <dgm:bulletEnabled val="1"/>
        </dgm:presLayoutVars>
      </dgm:prSet>
      <dgm:spPr/>
      <dgm:t>
        <a:bodyPr/>
        <a:lstStyle/>
        <a:p>
          <a:endParaRPr lang="es-CO"/>
        </a:p>
      </dgm:t>
    </dgm:pt>
    <dgm:pt modelId="{2B82F938-801B-4187-91C1-648E904696E2}" type="pres">
      <dgm:prSet presAssocID="{1329EBB9-56DC-4AE1-83FE-09F8C099D1B9}" presName="rect2ParTxNoCh" presStyleLbl="alignAcc1" presStyleIdx="1" presStyleCnt="2">
        <dgm:presLayoutVars>
          <dgm:chMax val="1"/>
          <dgm:bulletEnabled val="1"/>
        </dgm:presLayoutVars>
      </dgm:prSet>
      <dgm:spPr/>
      <dgm:t>
        <a:bodyPr/>
        <a:lstStyle/>
        <a:p>
          <a:endParaRPr lang="es-CO"/>
        </a:p>
      </dgm:t>
    </dgm:pt>
  </dgm:ptLst>
  <dgm:cxnLst>
    <dgm:cxn modelId="{111BC627-CB21-4611-BC18-624594AEC23C}" srcId="{2E9ED073-CAED-4009-A144-11DC0C7A728E}" destId="{1329EBB9-56DC-4AE1-83FE-09F8C099D1B9}" srcOrd="1" destOrd="0" parTransId="{DB43CE92-EF5C-42D1-BE42-B63C2C2C8EDE}" sibTransId="{80ECAF55-B59A-4216-BEE7-5D81B4C2EEE3}"/>
    <dgm:cxn modelId="{34BEC81C-86F4-4166-B7B9-8AA9E02DFA8B}" srcId="{2E9ED073-CAED-4009-A144-11DC0C7A728E}" destId="{1FB311BF-0BDA-4F72-B993-35E142EFC6A6}" srcOrd="0" destOrd="0" parTransId="{D90AF87F-1DC0-4158-8CC0-CA9EF4781DD1}" sibTransId="{8C8DAFCC-2663-44E3-8B4D-F2A03DAFC0F1}"/>
    <dgm:cxn modelId="{26FBE043-EB4E-4142-95FC-78B1830205DB}" type="presOf" srcId="{2E9ED073-CAED-4009-A144-11DC0C7A728E}" destId="{618894D5-78CC-4720-8FD0-EE550643122A}" srcOrd="0" destOrd="0" presId="urn:microsoft.com/office/officeart/2005/8/layout/target3"/>
    <dgm:cxn modelId="{AC4244F2-6D37-4444-9538-9B77C58E2D51}" type="presOf" srcId="{1329EBB9-56DC-4AE1-83FE-09F8C099D1B9}" destId="{2B82F938-801B-4187-91C1-648E904696E2}" srcOrd="1" destOrd="0" presId="urn:microsoft.com/office/officeart/2005/8/layout/target3"/>
    <dgm:cxn modelId="{231B2870-D425-4816-9624-11642AE65FA2}" type="presOf" srcId="{1FB311BF-0BDA-4F72-B993-35E142EFC6A6}" destId="{0802E7C1-6BB5-4CA3-9791-5127A90AA371}" srcOrd="0" destOrd="0" presId="urn:microsoft.com/office/officeart/2005/8/layout/target3"/>
    <dgm:cxn modelId="{6AFDD27B-3C52-4AB1-AA90-5ECC027D006C}" type="presOf" srcId="{1329EBB9-56DC-4AE1-83FE-09F8C099D1B9}" destId="{7320C273-B7D3-4BD6-AA36-ECCC49C567E2}" srcOrd="0" destOrd="0" presId="urn:microsoft.com/office/officeart/2005/8/layout/target3"/>
    <dgm:cxn modelId="{6B0EA661-E38A-4CA7-882F-EB27285C827D}" type="presOf" srcId="{1FB311BF-0BDA-4F72-B993-35E142EFC6A6}" destId="{A09C5D7F-FF8D-498A-8962-E69D7B435B06}" srcOrd="1" destOrd="0" presId="urn:microsoft.com/office/officeart/2005/8/layout/target3"/>
    <dgm:cxn modelId="{5896C7B4-3A34-4D91-ACBB-91BA92C877DC}" type="presParOf" srcId="{618894D5-78CC-4720-8FD0-EE550643122A}" destId="{9EDF6FCC-D8B2-4A1F-AC09-1AEB05DE7E90}" srcOrd="0" destOrd="0" presId="urn:microsoft.com/office/officeart/2005/8/layout/target3"/>
    <dgm:cxn modelId="{C931ACEB-D5D5-4A42-AB03-F2C761140774}" type="presParOf" srcId="{618894D5-78CC-4720-8FD0-EE550643122A}" destId="{EE2D740E-D250-458A-B1A8-A1B56DAA9C6F}" srcOrd="1" destOrd="0" presId="urn:microsoft.com/office/officeart/2005/8/layout/target3"/>
    <dgm:cxn modelId="{67F50574-D3E8-4755-AB11-A535C4B65C55}" type="presParOf" srcId="{618894D5-78CC-4720-8FD0-EE550643122A}" destId="{0802E7C1-6BB5-4CA3-9791-5127A90AA371}" srcOrd="2" destOrd="0" presId="urn:microsoft.com/office/officeart/2005/8/layout/target3"/>
    <dgm:cxn modelId="{AB43F6B5-4DE1-49D5-A1D2-D41336AB899A}" type="presParOf" srcId="{618894D5-78CC-4720-8FD0-EE550643122A}" destId="{FD944D21-DE5D-48DC-A143-6F312CBF4FE5}" srcOrd="3" destOrd="0" presId="urn:microsoft.com/office/officeart/2005/8/layout/target3"/>
    <dgm:cxn modelId="{5DF79538-6BAE-46A7-8330-AFE25A774944}" type="presParOf" srcId="{618894D5-78CC-4720-8FD0-EE550643122A}" destId="{9394FDD1-8D8E-4E5D-8667-F7E459F29BF2}" srcOrd="4" destOrd="0" presId="urn:microsoft.com/office/officeart/2005/8/layout/target3"/>
    <dgm:cxn modelId="{06E18D8C-6398-437E-8603-EC716F8ECF1D}" type="presParOf" srcId="{618894D5-78CC-4720-8FD0-EE550643122A}" destId="{7320C273-B7D3-4BD6-AA36-ECCC49C567E2}" srcOrd="5" destOrd="0" presId="urn:microsoft.com/office/officeart/2005/8/layout/target3"/>
    <dgm:cxn modelId="{055022C4-C164-484E-8D05-D38A0931158F}" type="presParOf" srcId="{618894D5-78CC-4720-8FD0-EE550643122A}" destId="{A09C5D7F-FF8D-498A-8962-E69D7B435B06}" srcOrd="6" destOrd="0" presId="urn:microsoft.com/office/officeart/2005/8/layout/target3"/>
    <dgm:cxn modelId="{4F9921F9-BCCB-4D96-8D29-9A6FC2ACF7A9}" type="presParOf" srcId="{618894D5-78CC-4720-8FD0-EE550643122A}" destId="{2B82F938-801B-4187-91C1-648E904696E2}" srcOrd="7" destOrd="0" presId="urn:microsoft.com/office/officeart/2005/8/layout/target3"/>
  </dgm:cxnLst>
  <dgm:bg>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D5D8C68-B7FD-4387-A784-9453FA052A9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s-CO"/>
        </a:p>
      </dgm:t>
    </dgm:pt>
    <dgm:pt modelId="{6D1980E0-71B8-4A1D-B335-299DAD6F1A85}">
      <dgm:prSet custT="1"/>
      <dgm:spPr/>
      <dgm:t>
        <a:bodyPr/>
        <a:lstStyle/>
        <a:p>
          <a:pPr algn="ctr" rtl="0"/>
          <a:r>
            <a:rPr lang="es-CO" sz="5400" dirty="0" smtClean="0"/>
            <a:t>LOS HABITOS FORMAN EL CARÁCTER Y EL CARÁCTER FORMA LOS VALORES </a:t>
          </a:r>
          <a:endParaRPr lang="es-CO" sz="5400" dirty="0"/>
        </a:p>
      </dgm:t>
    </dgm:pt>
    <dgm:pt modelId="{A53B363B-1F31-47AC-AF4E-36AFD685295E}" type="parTrans" cxnId="{3733BBA1-1D20-4EB5-86E5-BE9F123A9561}">
      <dgm:prSet/>
      <dgm:spPr/>
      <dgm:t>
        <a:bodyPr/>
        <a:lstStyle/>
        <a:p>
          <a:endParaRPr lang="es-CO"/>
        </a:p>
      </dgm:t>
    </dgm:pt>
    <dgm:pt modelId="{D36B00BF-9084-488A-AA9B-356C77AA222D}" type="sibTrans" cxnId="{3733BBA1-1D20-4EB5-86E5-BE9F123A9561}">
      <dgm:prSet/>
      <dgm:spPr/>
      <dgm:t>
        <a:bodyPr/>
        <a:lstStyle/>
        <a:p>
          <a:endParaRPr lang="es-CO"/>
        </a:p>
      </dgm:t>
    </dgm:pt>
    <dgm:pt modelId="{DEBFB244-9CDD-4422-85D1-FE3BD0D40E3D}" type="pres">
      <dgm:prSet presAssocID="{ED5D8C68-B7FD-4387-A784-9453FA052A9E}" presName="linear" presStyleCnt="0">
        <dgm:presLayoutVars>
          <dgm:animLvl val="lvl"/>
          <dgm:resizeHandles val="exact"/>
        </dgm:presLayoutVars>
      </dgm:prSet>
      <dgm:spPr/>
      <dgm:t>
        <a:bodyPr/>
        <a:lstStyle/>
        <a:p>
          <a:endParaRPr lang="es-CO"/>
        </a:p>
      </dgm:t>
    </dgm:pt>
    <dgm:pt modelId="{67C5758A-7766-4A1B-8D6F-68475991DA36}" type="pres">
      <dgm:prSet presAssocID="{6D1980E0-71B8-4A1D-B335-299DAD6F1A85}" presName="parentText" presStyleLbl="node1" presStyleIdx="0" presStyleCnt="1">
        <dgm:presLayoutVars>
          <dgm:chMax val="0"/>
          <dgm:bulletEnabled val="1"/>
        </dgm:presLayoutVars>
      </dgm:prSet>
      <dgm:spPr/>
      <dgm:t>
        <a:bodyPr/>
        <a:lstStyle/>
        <a:p>
          <a:endParaRPr lang="es-CO"/>
        </a:p>
      </dgm:t>
    </dgm:pt>
  </dgm:ptLst>
  <dgm:cxnLst>
    <dgm:cxn modelId="{5DE36364-9E79-4411-B244-A3760B3DAA1B}" type="presOf" srcId="{ED5D8C68-B7FD-4387-A784-9453FA052A9E}" destId="{DEBFB244-9CDD-4422-85D1-FE3BD0D40E3D}" srcOrd="0" destOrd="0" presId="urn:microsoft.com/office/officeart/2005/8/layout/vList2"/>
    <dgm:cxn modelId="{3733BBA1-1D20-4EB5-86E5-BE9F123A9561}" srcId="{ED5D8C68-B7FD-4387-A784-9453FA052A9E}" destId="{6D1980E0-71B8-4A1D-B335-299DAD6F1A85}" srcOrd="0" destOrd="0" parTransId="{A53B363B-1F31-47AC-AF4E-36AFD685295E}" sibTransId="{D36B00BF-9084-488A-AA9B-356C77AA222D}"/>
    <dgm:cxn modelId="{A77EAD24-73E7-417F-9B91-C70899DA5504}" type="presOf" srcId="{6D1980E0-71B8-4A1D-B335-299DAD6F1A85}" destId="{67C5758A-7766-4A1B-8D6F-68475991DA36}" srcOrd="0" destOrd="0" presId="urn:microsoft.com/office/officeart/2005/8/layout/vList2"/>
    <dgm:cxn modelId="{0D69BE00-2073-4AB7-8F03-98AC14F2E0E7}" type="presParOf" srcId="{DEBFB244-9CDD-4422-85D1-FE3BD0D40E3D}" destId="{67C5758A-7766-4A1B-8D6F-68475991DA36}" srcOrd="0" destOrd="0" presId="urn:microsoft.com/office/officeart/2005/8/layout/vList2"/>
  </dgm:cxnLst>
  <dgm:bg>
    <a:gradFill>
      <a:gsLst>
        <a:gs pos="0">
          <a:srgbClr val="FBEAC7"/>
        </a:gs>
        <a:gs pos="17999">
          <a:srgbClr val="FEE7F2"/>
        </a:gs>
        <a:gs pos="36000">
          <a:srgbClr val="FAC77D"/>
        </a:gs>
        <a:gs pos="61000">
          <a:srgbClr val="FBA97D"/>
        </a:gs>
        <a:gs pos="82001">
          <a:srgbClr val="FBD49C"/>
        </a:gs>
        <a:gs pos="100000">
          <a:srgbClr val="FEE7F2"/>
        </a:gs>
      </a:gsLst>
      <a:lin ang="5400000" scaled="0"/>
    </a:gra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D30C51F-D822-415F-BDF3-511F16608A61}"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455CB64C-122C-4210-BDBD-8A9E15DD38B1}">
      <dgm:prSet/>
      <dgm:spPr/>
      <dgm:t>
        <a:bodyPr/>
        <a:lstStyle/>
        <a:p>
          <a:pPr rtl="0"/>
          <a:r>
            <a:rPr lang="es-CO" b="1" dirty="0" smtClean="0"/>
            <a:t>SANTIAGO 1:4 </a:t>
          </a:r>
          <a:r>
            <a:rPr lang="es-CO" dirty="0" smtClean="0"/>
            <a:t>Mas tenga la paciencia su obra completa, para que seáis </a:t>
          </a:r>
          <a:r>
            <a:rPr lang="es-CO" b="1" i="1" u="sng" dirty="0" smtClean="0"/>
            <a:t>perfectos y cabales</a:t>
          </a:r>
          <a:r>
            <a:rPr lang="es-CO" dirty="0" smtClean="0"/>
            <a:t>, sin que os falte cosa alguna.</a:t>
          </a:r>
          <a:endParaRPr lang="es-CO" dirty="0"/>
        </a:p>
      </dgm:t>
    </dgm:pt>
    <dgm:pt modelId="{B30C7F8A-2266-49EF-BBCD-567D961CBF9A}" type="parTrans" cxnId="{7B4DE23E-CF63-442E-B4A9-AE88437FA45A}">
      <dgm:prSet/>
      <dgm:spPr/>
      <dgm:t>
        <a:bodyPr/>
        <a:lstStyle/>
        <a:p>
          <a:endParaRPr lang="es-CO"/>
        </a:p>
      </dgm:t>
    </dgm:pt>
    <dgm:pt modelId="{40EE8BE1-419C-4CBD-858D-B0E9569B0834}" type="sibTrans" cxnId="{7B4DE23E-CF63-442E-B4A9-AE88437FA45A}">
      <dgm:prSet/>
      <dgm:spPr/>
      <dgm:t>
        <a:bodyPr/>
        <a:lstStyle/>
        <a:p>
          <a:endParaRPr lang="es-CO"/>
        </a:p>
      </dgm:t>
    </dgm:pt>
    <dgm:pt modelId="{A9D84B14-9BB1-4081-ABE2-DDEC3D77E433}" type="pres">
      <dgm:prSet presAssocID="{BD30C51F-D822-415F-BDF3-511F16608A61}" presName="linearFlow" presStyleCnt="0">
        <dgm:presLayoutVars>
          <dgm:dir/>
          <dgm:resizeHandles val="exact"/>
        </dgm:presLayoutVars>
      </dgm:prSet>
      <dgm:spPr/>
      <dgm:t>
        <a:bodyPr/>
        <a:lstStyle/>
        <a:p>
          <a:endParaRPr lang="es-CO"/>
        </a:p>
      </dgm:t>
    </dgm:pt>
    <dgm:pt modelId="{CEFC35A2-4179-482D-8139-279A69EC3FCC}" type="pres">
      <dgm:prSet presAssocID="{455CB64C-122C-4210-BDBD-8A9E15DD38B1}" presName="composite" presStyleCnt="0"/>
      <dgm:spPr/>
    </dgm:pt>
    <dgm:pt modelId="{6701D1EB-4443-4AA4-8130-9F7ACE44BF27}" type="pres">
      <dgm:prSet presAssocID="{455CB64C-122C-4210-BDBD-8A9E15DD38B1}" presName="imgShp" presStyleLbl="fgImgPlace1" presStyleIdx="0" presStyleCnt="1" custScaleX="99840" custLinFactNeighborX="-72640"/>
      <dgm:spPr>
        <a:blipFill rotWithShape="1">
          <a:blip xmlns:r="http://schemas.openxmlformats.org/officeDocument/2006/relationships" r:embed="rId1"/>
          <a:stretch>
            <a:fillRect/>
          </a:stretch>
        </a:blipFill>
      </dgm:spPr>
    </dgm:pt>
    <dgm:pt modelId="{0FE31EFA-68C1-4189-8DE2-72313A186F40}" type="pres">
      <dgm:prSet presAssocID="{455CB64C-122C-4210-BDBD-8A9E15DD38B1}" presName="txShp" presStyleLbl="node1" presStyleIdx="0" presStyleCnt="1" custScaleX="112641">
        <dgm:presLayoutVars>
          <dgm:bulletEnabled val="1"/>
        </dgm:presLayoutVars>
      </dgm:prSet>
      <dgm:spPr/>
      <dgm:t>
        <a:bodyPr/>
        <a:lstStyle/>
        <a:p>
          <a:endParaRPr lang="es-CO"/>
        </a:p>
      </dgm:t>
    </dgm:pt>
  </dgm:ptLst>
  <dgm:cxnLst>
    <dgm:cxn modelId="{6026DE13-96F8-4014-A5C7-1786B5D9750A}" type="presOf" srcId="{455CB64C-122C-4210-BDBD-8A9E15DD38B1}" destId="{0FE31EFA-68C1-4189-8DE2-72313A186F40}" srcOrd="0" destOrd="0" presId="urn:microsoft.com/office/officeart/2005/8/layout/vList3"/>
    <dgm:cxn modelId="{308E8C8B-D43F-473C-BAA6-ACC0C86DE526}" type="presOf" srcId="{BD30C51F-D822-415F-BDF3-511F16608A61}" destId="{A9D84B14-9BB1-4081-ABE2-DDEC3D77E433}" srcOrd="0" destOrd="0" presId="urn:microsoft.com/office/officeart/2005/8/layout/vList3"/>
    <dgm:cxn modelId="{7B4DE23E-CF63-442E-B4A9-AE88437FA45A}" srcId="{BD30C51F-D822-415F-BDF3-511F16608A61}" destId="{455CB64C-122C-4210-BDBD-8A9E15DD38B1}" srcOrd="0" destOrd="0" parTransId="{B30C7F8A-2266-49EF-BBCD-567D961CBF9A}" sibTransId="{40EE8BE1-419C-4CBD-858D-B0E9569B0834}"/>
    <dgm:cxn modelId="{DC63A685-D27A-425B-8EE2-7A5A10B83BF0}" type="presParOf" srcId="{A9D84B14-9BB1-4081-ABE2-DDEC3D77E433}" destId="{CEFC35A2-4179-482D-8139-279A69EC3FCC}" srcOrd="0" destOrd="0" presId="urn:microsoft.com/office/officeart/2005/8/layout/vList3"/>
    <dgm:cxn modelId="{1B04B641-BDC7-467C-A37D-C24A006D732F}" type="presParOf" srcId="{CEFC35A2-4179-482D-8139-279A69EC3FCC}" destId="{6701D1EB-4443-4AA4-8130-9F7ACE44BF27}" srcOrd="0" destOrd="0" presId="urn:microsoft.com/office/officeart/2005/8/layout/vList3"/>
    <dgm:cxn modelId="{962BCB1C-2BFA-4AE9-A6EC-7D877B1F6217}" type="presParOf" srcId="{CEFC35A2-4179-482D-8139-279A69EC3FCC}" destId="{0FE31EFA-68C1-4189-8DE2-72313A186F40}"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67FAC93-4801-4A35-81DA-D6D47E4A082A}"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19B2ED71-6783-4AE3-B6CE-F805765D4A17}">
      <dgm:prSet custT="1"/>
      <dgm:spPr/>
      <dgm:t>
        <a:bodyPr/>
        <a:lstStyle/>
        <a:p>
          <a:pPr rtl="0"/>
          <a:r>
            <a:rPr lang="es-CO" sz="2700" b="1" dirty="0" smtClean="0"/>
            <a:t>MATEO 5:48</a:t>
          </a:r>
          <a:r>
            <a:rPr lang="es-CO" sz="2700" dirty="0" smtClean="0"/>
            <a:t>. Sed, pues, vosotros perfectos, </a:t>
          </a:r>
          <a:r>
            <a:rPr lang="es-CO" sz="2700" b="1" u="sng" dirty="0" smtClean="0"/>
            <a:t>como vuestro Padre que está en los cielos es perfecto. </a:t>
          </a:r>
          <a:endParaRPr lang="es-CO" sz="2700" b="1" u="sng" dirty="0"/>
        </a:p>
      </dgm:t>
    </dgm:pt>
    <dgm:pt modelId="{C28CA62F-DD3E-4FD2-BB63-66F3FEBB904C}" type="parTrans" cxnId="{6A386117-0984-42FF-964C-E8B7B7E317DF}">
      <dgm:prSet/>
      <dgm:spPr/>
      <dgm:t>
        <a:bodyPr/>
        <a:lstStyle/>
        <a:p>
          <a:endParaRPr lang="es-CO"/>
        </a:p>
      </dgm:t>
    </dgm:pt>
    <dgm:pt modelId="{E1077BCF-7B80-4223-B946-4E08E5F5E5EA}" type="sibTrans" cxnId="{6A386117-0984-42FF-964C-E8B7B7E317DF}">
      <dgm:prSet/>
      <dgm:spPr/>
      <dgm:t>
        <a:bodyPr/>
        <a:lstStyle/>
        <a:p>
          <a:endParaRPr lang="es-CO"/>
        </a:p>
      </dgm:t>
    </dgm:pt>
    <dgm:pt modelId="{414AC335-0CE4-4C13-A7B4-A8B50D478849}" type="pres">
      <dgm:prSet presAssocID="{E67FAC93-4801-4A35-81DA-D6D47E4A082A}" presName="linearFlow" presStyleCnt="0">
        <dgm:presLayoutVars>
          <dgm:dir/>
          <dgm:resizeHandles val="exact"/>
        </dgm:presLayoutVars>
      </dgm:prSet>
      <dgm:spPr/>
      <dgm:t>
        <a:bodyPr/>
        <a:lstStyle/>
        <a:p>
          <a:endParaRPr lang="es-CO"/>
        </a:p>
      </dgm:t>
    </dgm:pt>
    <dgm:pt modelId="{785856BB-60EA-4CC9-BF09-8936E93156F4}" type="pres">
      <dgm:prSet presAssocID="{19B2ED71-6783-4AE3-B6CE-F805765D4A17}" presName="composite" presStyleCnt="0"/>
      <dgm:spPr/>
    </dgm:pt>
    <dgm:pt modelId="{D5280BCB-015F-454E-A4CF-232F9F18A5A7}" type="pres">
      <dgm:prSet presAssocID="{19B2ED71-6783-4AE3-B6CE-F805765D4A17}" presName="imgShp" presStyleLbl="fgImgPlace1" presStyleIdx="0" presStyleCnt="1" custLinFactNeighborX="-32976" custLinFactNeighborY="-5317"/>
      <dgm:spPr/>
    </dgm:pt>
    <dgm:pt modelId="{C7BDB111-75DF-4C1F-A463-B94116FFDD27}" type="pres">
      <dgm:prSet presAssocID="{19B2ED71-6783-4AE3-B6CE-F805765D4A17}" presName="txShp" presStyleLbl="node1" presStyleIdx="0" presStyleCnt="1" custAng="0" custScaleX="134398" custScaleY="100000" custLinFactNeighborX="7801" custLinFactNeighborY="-50049">
        <dgm:presLayoutVars>
          <dgm:bulletEnabled val="1"/>
        </dgm:presLayoutVars>
      </dgm:prSet>
      <dgm:spPr/>
      <dgm:t>
        <a:bodyPr/>
        <a:lstStyle/>
        <a:p>
          <a:endParaRPr lang="es-CO"/>
        </a:p>
      </dgm:t>
    </dgm:pt>
  </dgm:ptLst>
  <dgm:cxnLst>
    <dgm:cxn modelId="{C52DE612-0818-48D8-8FDC-B2381FA57BE9}" type="presOf" srcId="{E67FAC93-4801-4A35-81DA-D6D47E4A082A}" destId="{414AC335-0CE4-4C13-A7B4-A8B50D478849}" srcOrd="0" destOrd="0" presId="urn:microsoft.com/office/officeart/2005/8/layout/vList3"/>
    <dgm:cxn modelId="{3D094EE3-3C91-4944-B7BA-D67A32D7A646}" type="presOf" srcId="{19B2ED71-6783-4AE3-B6CE-F805765D4A17}" destId="{C7BDB111-75DF-4C1F-A463-B94116FFDD27}" srcOrd="0" destOrd="0" presId="urn:microsoft.com/office/officeart/2005/8/layout/vList3"/>
    <dgm:cxn modelId="{6A386117-0984-42FF-964C-E8B7B7E317DF}" srcId="{E67FAC93-4801-4A35-81DA-D6D47E4A082A}" destId="{19B2ED71-6783-4AE3-B6CE-F805765D4A17}" srcOrd="0" destOrd="0" parTransId="{C28CA62F-DD3E-4FD2-BB63-66F3FEBB904C}" sibTransId="{E1077BCF-7B80-4223-B946-4E08E5F5E5EA}"/>
    <dgm:cxn modelId="{ED9513DC-D93C-413E-8983-73D523F395CD}" type="presParOf" srcId="{414AC335-0CE4-4C13-A7B4-A8B50D478849}" destId="{785856BB-60EA-4CC9-BF09-8936E93156F4}" srcOrd="0" destOrd="0" presId="urn:microsoft.com/office/officeart/2005/8/layout/vList3"/>
    <dgm:cxn modelId="{796A2C1D-2675-4C10-AE31-5C6208C97D55}" type="presParOf" srcId="{785856BB-60EA-4CC9-BF09-8936E93156F4}" destId="{D5280BCB-015F-454E-A4CF-232F9F18A5A7}" srcOrd="0" destOrd="0" presId="urn:microsoft.com/office/officeart/2005/8/layout/vList3"/>
    <dgm:cxn modelId="{767FBDCB-1945-4ADD-A035-CA7B3D8332E5}" type="presParOf" srcId="{785856BB-60EA-4CC9-BF09-8936E93156F4}" destId="{C7BDB111-75DF-4C1F-A463-B94116FFDD27}"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7EAE2B6-66A6-4BCE-974B-079174185560}"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5B2509F7-9066-4BFC-B0A1-21151291F413}">
      <dgm:prSet custT="1"/>
      <dgm:spPr/>
      <dgm:t>
        <a:bodyPr/>
        <a:lstStyle/>
        <a:p>
          <a:pPr rtl="0"/>
          <a:r>
            <a:rPr lang="es-CO" sz="2400" b="1" dirty="0" smtClean="0"/>
            <a:t>Hebreos 6:1</a:t>
          </a:r>
          <a:r>
            <a:rPr lang="es-CO" sz="2000" dirty="0" smtClean="0"/>
            <a:t>. Por tanto, dejando ya los rudimentos de la doctrina de Cristo, </a:t>
          </a:r>
          <a:r>
            <a:rPr lang="es-CO" sz="2000" b="1" u="sng" dirty="0" smtClean="0"/>
            <a:t>vamos adelante a la perfección</a:t>
          </a:r>
          <a:r>
            <a:rPr lang="es-CO" sz="2000" dirty="0" smtClean="0"/>
            <a:t>; no echando otra vez el fundamento del arrepentimiento de obras muertas, de la fe en Dios,</a:t>
          </a:r>
          <a:endParaRPr lang="es-CO" sz="2000" dirty="0"/>
        </a:p>
      </dgm:t>
    </dgm:pt>
    <dgm:pt modelId="{C75BACA6-323A-4922-B22B-AED4D6D9E71B}" type="parTrans" cxnId="{B35042C5-B9F8-4049-9B0F-FDEB63FC526D}">
      <dgm:prSet/>
      <dgm:spPr/>
      <dgm:t>
        <a:bodyPr/>
        <a:lstStyle/>
        <a:p>
          <a:endParaRPr lang="es-CO"/>
        </a:p>
      </dgm:t>
    </dgm:pt>
    <dgm:pt modelId="{63D0FD9A-63CC-4A42-BF9D-C3F630ED330D}" type="sibTrans" cxnId="{B35042C5-B9F8-4049-9B0F-FDEB63FC526D}">
      <dgm:prSet/>
      <dgm:spPr/>
      <dgm:t>
        <a:bodyPr/>
        <a:lstStyle/>
        <a:p>
          <a:endParaRPr lang="es-CO"/>
        </a:p>
      </dgm:t>
    </dgm:pt>
    <dgm:pt modelId="{12967BE8-9201-4BBD-98CF-45A1F09C2783}" type="pres">
      <dgm:prSet presAssocID="{F7EAE2B6-66A6-4BCE-974B-079174185560}" presName="linearFlow" presStyleCnt="0">
        <dgm:presLayoutVars>
          <dgm:dir/>
          <dgm:resizeHandles val="exact"/>
        </dgm:presLayoutVars>
      </dgm:prSet>
      <dgm:spPr/>
      <dgm:t>
        <a:bodyPr/>
        <a:lstStyle/>
        <a:p>
          <a:endParaRPr lang="es-CO"/>
        </a:p>
      </dgm:t>
    </dgm:pt>
    <dgm:pt modelId="{719F2030-1AC6-49B7-B16C-51FDC76BC29C}" type="pres">
      <dgm:prSet presAssocID="{5B2509F7-9066-4BFC-B0A1-21151291F413}" presName="composite" presStyleCnt="0"/>
      <dgm:spPr/>
    </dgm:pt>
    <dgm:pt modelId="{ABE59E09-F6C0-4125-B48E-F5E63E82560F}" type="pres">
      <dgm:prSet presAssocID="{5B2509F7-9066-4BFC-B0A1-21151291F413}" presName="imgShp" presStyleLbl="fgImgPlace1" presStyleIdx="0" presStyleCnt="1" custFlipHor="1" custScaleX="6831" custScaleY="49194" custLinFactNeighborX="-57499" custLinFactNeighborY="-7431"/>
      <dgm:spPr/>
    </dgm:pt>
    <dgm:pt modelId="{33988918-2ACA-40D7-910C-3420706648A1}" type="pres">
      <dgm:prSet presAssocID="{5B2509F7-9066-4BFC-B0A1-21151291F413}" presName="txShp" presStyleLbl="node1" presStyleIdx="0" presStyleCnt="1" custScaleX="150376">
        <dgm:presLayoutVars>
          <dgm:bulletEnabled val="1"/>
        </dgm:presLayoutVars>
      </dgm:prSet>
      <dgm:spPr/>
      <dgm:t>
        <a:bodyPr/>
        <a:lstStyle/>
        <a:p>
          <a:endParaRPr lang="es-CO"/>
        </a:p>
      </dgm:t>
    </dgm:pt>
  </dgm:ptLst>
  <dgm:cxnLst>
    <dgm:cxn modelId="{9AA0561D-5E89-470E-BDBA-D21C1123BED9}" type="presOf" srcId="{F7EAE2B6-66A6-4BCE-974B-079174185560}" destId="{12967BE8-9201-4BBD-98CF-45A1F09C2783}" srcOrd="0" destOrd="0" presId="urn:microsoft.com/office/officeart/2005/8/layout/vList3"/>
    <dgm:cxn modelId="{B35042C5-B9F8-4049-9B0F-FDEB63FC526D}" srcId="{F7EAE2B6-66A6-4BCE-974B-079174185560}" destId="{5B2509F7-9066-4BFC-B0A1-21151291F413}" srcOrd="0" destOrd="0" parTransId="{C75BACA6-323A-4922-B22B-AED4D6D9E71B}" sibTransId="{63D0FD9A-63CC-4A42-BF9D-C3F630ED330D}"/>
    <dgm:cxn modelId="{874EC479-58CB-416E-9002-541F4893793E}" type="presOf" srcId="{5B2509F7-9066-4BFC-B0A1-21151291F413}" destId="{33988918-2ACA-40D7-910C-3420706648A1}" srcOrd="0" destOrd="0" presId="urn:microsoft.com/office/officeart/2005/8/layout/vList3"/>
    <dgm:cxn modelId="{CDB17A8B-3DE0-4CCD-A5C8-F86C1541907F}" type="presParOf" srcId="{12967BE8-9201-4BBD-98CF-45A1F09C2783}" destId="{719F2030-1AC6-49B7-B16C-51FDC76BC29C}" srcOrd="0" destOrd="0" presId="urn:microsoft.com/office/officeart/2005/8/layout/vList3"/>
    <dgm:cxn modelId="{3A755A81-AB48-4564-BEAC-9F9901C60B5F}" type="presParOf" srcId="{719F2030-1AC6-49B7-B16C-51FDC76BC29C}" destId="{ABE59E09-F6C0-4125-B48E-F5E63E82560F}" srcOrd="0" destOrd="0" presId="urn:microsoft.com/office/officeart/2005/8/layout/vList3"/>
    <dgm:cxn modelId="{B7C708DF-7D69-4C5D-8801-5544D35C1BBB}" type="presParOf" srcId="{719F2030-1AC6-49B7-B16C-51FDC76BC29C}" destId="{33988918-2ACA-40D7-910C-3420706648A1}"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DC5A88C-F058-4AED-BED2-70361CD875DD}"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339160EE-F1EB-4288-9185-37D4AD19B59C}">
      <dgm:prSet custT="1"/>
      <dgm:spPr/>
      <dgm:t>
        <a:bodyPr/>
        <a:lstStyle/>
        <a:p>
          <a:pPr rtl="0"/>
          <a:r>
            <a:rPr lang="es-CO" sz="2800" b="1" dirty="0" smtClean="0"/>
            <a:t>2Pedro 3:18.</a:t>
          </a:r>
          <a:r>
            <a:rPr lang="es-CO" sz="2400" dirty="0" smtClean="0"/>
            <a:t> Antes bien, creced en la </a:t>
          </a:r>
          <a:r>
            <a:rPr lang="es-CO" sz="2400" b="1" i="1" u="sng" dirty="0" smtClean="0"/>
            <a:t>gracia</a:t>
          </a:r>
          <a:r>
            <a:rPr lang="es-CO" sz="2400" dirty="0" smtClean="0"/>
            <a:t> y el </a:t>
          </a:r>
          <a:r>
            <a:rPr lang="es-CO" sz="2400" b="1" i="1" u="sng" dirty="0" smtClean="0"/>
            <a:t>conocimiento</a:t>
          </a:r>
          <a:r>
            <a:rPr lang="es-CO" sz="2400" b="0" i="1" u="none" dirty="0" smtClean="0">
              <a:latin typeface="+mn-lt"/>
            </a:rPr>
            <a:t> de nuestro Señor y Salvador Jesucristo</a:t>
          </a:r>
          <a:r>
            <a:rPr lang="es-CO" sz="2400" dirty="0" smtClean="0"/>
            <a:t>. A él sea gloria ahora y hasta el día de la eternidad. </a:t>
          </a:r>
          <a:r>
            <a:rPr lang="es-CO" sz="2400" b="0" dirty="0" smtClean="0"/>
            <a:t>Amén.</a:t>
          </a:r>
          <a:r>
            <a:rPr lang="es-CO" sz="2400" b="1" dirty="0" smtClean="0"/>
            <a:t> </a:t>
          </a:r>
          <a:endParaRPr lang="es-CO" sz="2400" dirty="0"/>
        </a:p>
      </dgm:t>
    </dgm:pt>
    <dgm:pt modelId="{02F7C63D-56B6-406F-9A0C-E7925D8AEA72}" type="parTrans" cxnId="{1A32D7F3-C1D6-49E1-A447-2CBBF7DC3737}">
      <dgm:prSet/>
      <dgm:spPr/>
      <dgm:t>
        <a:bodyPr/>
        <a:lstStyle/>
        <a:p>
          <a:endParaRPr lang="es-CO"/>
        </a:p>
      </dgm:t>
    </dgm:pt>
    <dgm:pt modelId="{E74FF25C-CDC0-4AFB-B71A-77BEDA03B952}" type="sibTrans" cxnId="{1A32D7F3-C1D6-49E1-A447-2CBBF7DC3737}">
      <dgm:prSet/>
      <dgm:spPr/>
      <dgm:t>
        <a:bodyPr/>
        <a:lstStyle/>
        <a:p>
          <a:endParaRPr lang="es-CO"/>
        </a:p>
      </dgm:t>
    </dgm:pt>
    <dgm:pt modelId="{3A0164AA-49E2-4F63-AD1E-2AECB88FACBE}" type="pres">
      <dgm:prSet presAssocID="{8DC5A88C-F058-4AED-BED2-70361CD875DD}" presName="linearFlow" presStyleCnt="0">
        <dgm:presLayoutVars>
          <dgm:dir/>
          <dgm:resizeHandles val="exact"/>
        </dgm:presLayoutVars>
      </dgm:prSet>
      <dgm:spPr/>
      <dgm:t>
        <a:bodyPr/>
        <a:lstStyle/>
        <a:p>
          <a:endParaRPr lang="es-CO"/>
        </a:p>
      </dgm:t>
    </dgm:pt>
    <dgm:pt modelId="{CBBC67CD-F244-4072-BBFD-E521D68372BF}" type="pres">
      <dgm:prSet presAssocID="{339160EE-F1EB-4288-9185-37D4AD19B59C}" presName="composite" presStyleCnt="0"/>
      <dgm:spPr/>
    </dgm:pt>
    <dgm:pt modelId="{FAEBF088-C355-48A9-9AC3-A187192B093B}" type="pres">
      <dgm:prSet presAssocID="{339160EE-F1EB-4288-9185-37D4AD19B59C}" presName="imgShp" presStyleLbl="fgImgPlace1" presStyleIdx="0" presStyleCnt="1" custScaleX="48134" custScaleY="46265" custLinFactNeighborX="-26585" custLinFactNeighborY="-51859"/>
      <dgm:spPr/>
    </dgm:pt>
    <dgm:pt modelId="{A0D70338-D5D1-481D-901F-A08E413EA359}" type="pres">
      <dgm:prSet presAssocID="{339160EE-F1EB-4288-9185-37D4AD19B59C}" presName="txShp" presStyleLbl="node1" presStyleIdx="0" presStyleCnt="1" custScaleX="116915" custScaleY="68657" custLinFactNeighborX="564" custLinFactNeighborY="-52689">
        <dgm:presLayoutVars>
          <dgm:bulletEnabled val="1"/>
        </dgm:presLayoutVars>
      </dgm:prSet>
      <dgm:spPr/>
      <dgm:t>
        <a:bodyPr/>
        <a:lstStyle/>
        <a:p>
          <a:endParaRPr lang="es-CO"/>
        </a:p>
      </dgm:t>
    </dgm:pt>
  </dgm:ptLst>
  <dgm:cxnLst>
    <dgm:cxn modelId="{A2A995BB-D9DD-483B-AC92-C824128DD88F}" type="presOf" srcId="{8DC5A88C-F058-4AED-BED2-70361CD875DD}" destId="{3A0164AA-49E2-4F63-AD1E-2AECB88FACBE}" srcOrd="0" destOrd="0" presId="urn:microsoft.com/office/officeart/2005/8/layout/vList3"/>
    <dgm:cxn modelId="{1A32D7F3-C1D6-49E1-A447-2CBBF7DC3737}" srcId="{8DC5A88C-F058-4AED-BED2-70361CD875DD}" destId="{339160EE-F1EB-4288-9185-37D4AD19B59C}" srcOrd="0" destOrd="0" parTransId="{02F7C63D-56B6-406F-9A0C-E7925D8AEA72}" sibTransId="{E74FF25C-CDC0-4AFB-B71A-77BEDA03B952}"/>
    <dgm:cxn modelId="{6B9682A4-1B3C-425E-A748-4ADB251068F8}" type="presOf" srcId="{339160EE-F1EB-4288-9185-37D4AD19B59C}" destId="{A0D70338-D5D1-481D-901F-A08E413EA359}" srcOrd="0" destOrd="0" presId="urn:microsoft.com/office/officeart/2005/8/layout/vList3"/>
    <dgm:cxn modelId="{F5E54955-3967-4F66-A6C7-4AAB9026D700}" type="presParOf" srcId="{3A0164AA-49E2-4F63-AD1E-2AECB88FACBE}" destId="{CBBC67CD-F244-4072-BBFD-E521D68372BF}" srcOrd="0" destOrd="0" presId="urn:microsoft.com/office/officeart/2005/8/layout/vList3"/>
    <dgm:cxn modelId="{2339D268-467E-4A4C-BC90-9D04E654B958}" type="presParOf" srcId="{CBBC67CD-F244-4072-BBFD-E521D68372BF}" destId="{FAEBF088-C355-48A9-9AC3-A187192B093B}" srcOrd="0" destOrd="0" presId="urn:microsoft.com/office/officeart/2005/8/layout/vList3"/>
    <dgm:cxn modelId="{317F18A3-41E0-4E82-A852-1117708C4449}" type="presParOf" srcId="{CBBC67CD-F244-4072-BBFD-E521D68372BF}" destId="{A0D70338-D5D1-481D-901F-A08E413EA359}"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F7D1F3B-DD71-4DFD-B70C-5DA20477F41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2F8D2EFE-01B8-4C76-9725-FB814571CC75}">
      <dgm:prSet/>
      <dgm:spPr/>
      <dgm:t>
        <a:bodyPr/>
        <a:lstStyle/>
        <a:p>
          <a:pPr rtl="0"/>
          <a:r>
            <a:rPr lang="es-CO" smtClean="0"/>
            <a:t>La </a:t>
          </a:r>
          <a:r>
            <a:rPr lang="es-CO" b="1" i="1" u="sng" smtClean="0"/>
            <a:t>gracia</a:t>
          </a:r>
          <a:r>
            <a:rPr lang="es-CO" smtClean="0"/>
            <a:t> es una de las esferas en las que debe crecer el cristiano; debe llegar a estar aún más firmemente establecido en una experiencia personal de la gracia bondadosa de Cristo. </a:t>
          </a:r>
          <a:endParaRPr lang="es-CO"/>
        </a:p>
      </dgm:t>
    </dgm:pt>
    <dgm:pt modelId="{61A41FBA-0042-4E5D-B489-4EFDEACE18F5}" type="parTrans" cxnId="{D212F3BA-E953-407E-8E94-A742B34D7D7A}">
      <dgm:prSet/>
      <dgm:spPr/>
      <dgm:t>
        <a:bodyPr/>
        <a:lstStyle/>
        <a:p>
          <a:endParaRPr lang="es-CO"/>
        </a:p>
      </dgm:t>
    </dgm:pt>
    <dgm:pt modelId="{D66ECA60-5272-431E-B683-D5EAFC6550F5}" type="sibTrans" cxnId="{D212F3BA-E953-407E-8E94-A742B34D7D7A}">
      <dgm:prSet/>
      <dgm:spPr/>
      <dgm:t>
        <a:bodyPr/>
        <a:lstStyle/>
        <a:p>
          <a:endParaRPr lang="es-CO"/>
        </a:p>
      </dgm:t>
    </dgm:pt>
    <dgm:pt modelId="{CD435103-7F52-4E08-BBEC-57FEB1B47F5B}">
      <dgm:prSet/>
      <dgm:spPr/>
      <dgm:t>
        <a:bodyPr/>
        <a:lstStyle/>
        <a:p>
          <a:pPr rtl="0"/>
          <a:r>
            <a:rPr lang="es-CO" dirty="0" smtClean="0"/>
            <a:t>Pedro se refiere a un </a:t>
          </a:r>
          <a:r>
            <a:rPr lang="es-CO" b="1" i="1" u="sng" dirty="0" smtClean="0"/>
            <a:t>conocimiento</a:t>
          </a:r>
          <a:r>
            <a:rPr lang="es-CO" dirty="0" smtClean="0"/>
            <a:t> particular, el conocimiento que hace que su poseedor se relacione plenamente con la persona, la misión, la obra y el poder de Jesucristo (como lo hacía Enoc y Noé quienes caminaron con Dios, </a:t>
          </a:r>
          <a:r>
            <a:rPr lang="es-CO" b="1" dirty="0" smtClean="0">
              <a:solidFill>
                <a:srgbClr val="FFFF00"/>
              </a:solidFill>
            </a:rPr>
            <a:t>lea Gén.5:22 6 6:9). </a:t>
          </a:r>
          <a:endParaRPr lang="es-CO" b="1" dirty="0">
            <a:solidFill>
              <a:srgbClr val="FFFF00"/>
            </a:solidFill>
          </a:endParaRPr>
        </a:p>
      </dgm:t>
    </dgm:pt>
    <dgm:pt modelId="{E8C390A9-3096-42BB-8B50-6DF6C36A683F}" type="parTrans" cxnId="{06A6AA72-D111-4CB9-A9BB-5A274F2E6F72}">
      <dgm:prSet/>
      <dgm:spPr/>
      <dgm:t>
        <a:bodyPr/>
        <a:lstStyle/>
        <a:p>
          <a:endParaRPr lang="es-CO"/>
        </a:p>
      </dgm:t>
    </dgm:pt>
    <dgm:pt modelId="{801DCBD3-C1D3-469B-80D6-32A0D6D91671}" type="sibTrans" cxnId="{06A6AA72-D111-4CB9-A9BB-5A274F2E6F72}">
      <dgm:prSet/>
      <dgm:spPr/>
      <dgm:t>
        <a:bodyPr/>
        <a:lstStyle/>
        <a:p>
          <a:endParaRPr lang="es-CO"/>
        </a:p>
      </dgm:t>
    </dgm:pt>
    <dgm:pt modelId="{CF3B4B66-CEEC-4B32-8604-6B0E46A16F51}">
      <dgm:prSet/>
      <dgm:spPr/>
      <dgm:t>
        <a:bodyPr/>
        <a:lstStyle/>
        <a:p>
          <a:pPr rtl="0"/>
          <a:r>
            <a:rPr lang="es-CO" dirty="0" smtClean="0"/>
            <a:t>Este es un conocimiento que </a:t>
          </a:r>
          <a:r>
            <a:rPr lang="es-CO" b="1" u="sng" dirty="0" smtClean="0"/>
            <a:t>puede</a:t>
          </a:r>
          <a:r>
            <a:rPr lang="es-CO" dirty="0" smtClean="0"/>
            <a:t> y </a:t>
          </a:r>
          <a:r>
            <a:rPr lang="es-CO" b="1" u="sng" dirty="0" smtClean="0"/>
            <a:t>debe</a:t>
          </a:r>
          <a:r>
            <a:rPr lang="es-CO" dirty="0" smtClean="0"/>
            <a:t> crecer.  El cristiano debiera crecer cada día en la comprensión de la misión de su Maestro para el mundo y para él mismo. </a:t>
          </a:r>
          <a:endParaRPr lang="es-CO" dirty="0"/>
        </a:p>
      </dgm:t>
    </dgm:pt>
    <dgm:pt modelId="{8286E812-17BF-4028-A52F-54EE0C720F99}" type="parTrans" cxnId="{16684A3C-54EF-45F3-94D6-9E2C77A4EE89}">
      <dgm:prSet/>
      <dgm:spPr/>
      <dgm:t>
        <a:bodyPr/>
        <a:lstStyle/>
        <a:p>
          <a:endParaRPr lang="es-CO"/>
        </a:p>
      </dgm:t>
    </dgm:pt>
    <dgm:pt modelId="{B7510F12-D45F-4E0E-87B3-C414E1766170}" type="sibTrans" cxnId="{16684A3C-54EF-45F3-94D6-9E2C77A4EE89}">
      <dgm:prSet/>
      <dgm:spPr/>
      <dgm:t>
        <a:bodyPr/>
        <a:lstStyle/>
        <a:p>
          <a:endParaRPr lang="es-CO"/>
        </a:p>
      </dgm:t>
    </dgm:pt>
    <dgm:pt modelId="{80EEDF38-B417-4358-B637-FDD324DC048A}" type="pres">
      <dgm:prSet presAssocID="{9F7D1F3B-DD71-4DFD-B70C-5DA20477F41D}" presName="linear" presStyleCnt="0">
        <dgm:presLayoutVars>
          <dgm:animLvl val="lvl"/>
          <dgm:resizeHandles val="exact"/>
        </dgm:presLayoutVars>
      </dgm:prSet>
      <dgm:spPr/>
      <dgm:t>
        <a:bodyPr/>
        <a:lstStyle/>
        <a:p>
          <a:endParaRPr lang="es-CO"/>
        </a:p>
      </dgm:t>
    </dgm:pt>
    <dgm:pt modelId="{47E5DB15-3875-4813-9F99-A58E96A4DEAB}" type="pres">
      <dgm:prSet presAssocID="{2F8D2EFE-01B8-4C76-9725-FB814571CC75}" presName="parentText" presStyleLbl="node1" presStyleIdx="0" presStyleCnt="3">
        <dgm:presLayoutVars>
          <dgm:chMax val="0"/>
          <dgm:bulletEnabled val="1"/>
        </dgm:presLayoutVars>
      </dgm:prSet>
      <dgm:spPr/>
      <dgm:t>
        <a:bodyPr/>
        <a:lstStyle/>
        <a:p>
          <a:endParaRPr lang="es-CO"/>
        </a:p>
      </dgm:t>
    </dgm:pt>
    <dgm:pt modelId="{F10E68B8-5401-46C6-9968-843100569FD2}" type="pres">
      <dgm:prSet presAssocID="{D66ECA60-5272-431E-B683-D5EAFC6550F5}" presName="spacer" presStyleCnt="0"/>
      <dgm:spPr/>
    </dgm:pt>
    <dgm:pt modelId="{BC663515-0F44-42F0-9D6F-B8FC428C6169}" type="pres">
      <dgm:prSet presAssocID="{CD435103-7F52-4E08-BBEC-57FEB1B47F5B}" presName="parentText" presStyleLbl="node1" presStyleIdx="1" presStyleCnt="3">
        <dgm:presLayoutVars>
          <dgm:chMax val="0"/>
          <dgm:bulletEnabled val="1"/>
        </dgm:presLayoutVars>
      </dgm:prSet>
      <dgm:spPr/>
      <dgm:t>
        <a:bodyPr/>
        <a:lstStyle/>
        <a:p>
          <a:endParaRPr lang="es-CO"/>
        </a:p>
      </dgm:t>
    </dgm:pt>
    <dgm:pt modelId="{7282DB74-6309-40F0-A75B-71EBABB50F13}" type="pres">
      <dgm:prSet presAssocID="{801DCBD3-C1D3-469B-80D6-32A0D6D91671}" presName="spacer" presStyleCnt="0"/>
      <dgm:spPr/>
    </dgm:pt>
    <dgm:pt modelId="{75ECD64C-2D14-4447-9753-37FE8AEFDA37}" type="pres">
      <dgm:prSet presAssocID="{CF3B4B66-CEEC-4B32-8604-6B0E46A16F51}" presName="parentText" presStyleLbl="node1" presStyleIdx="2" presStyleCnt="3">
        <dgm:presLayoutVars>
          <dgm:chMax val="0"/>
          <dgm:bulletEnabled val="1"/>
        </dgm:presLayoutVars>
      </dgm:prSet>
      <dgm:spPr/>
      <dgm:t>
        <a:bodyPr/>
        <a:lstStyle/>
        <a:p>
          <a:endParaRPr lang="es-CO"/>
        </a:p>
      </dgm:t>
    </dgm:pt>
  </dgm:ptLst>
  <dgm:cxnLst>
    <dgm:cxn modelId="{16684A3C-54EF-45F3-94D6-9E2C77A4EE89}" srcId="{9F7D1F3B-DD71-4DFD-B70C-5DA20477F41D}" destId="{CF3B4B66-CEEC-4B32-8604-6B0E46A16F51}" srcOrd="2" destOrd="0" parTransId="{8286E812-17BF-4028-A52F-54EE0C720F99}" sibTransId="{B7510F12-D45F-4E0E-87B3-C414E1766170}"/>
    <dgm:cxn modelId="{F2237E7B-BF90-485D-80AD-EB6F2BEAE939}" type="presOf" srcId="{CF3B4B66-CEEC-4B32-8604-6B0E46A16F51}" destId="{75ECD64C-2D14-4447-9753-37FE8AEFDA37}" srcOrd="0" destOrd="0" presId="urn:microsoft.com/office/officeart/2005/8/layout/vList2"/>
    <dgm:cxn modelId="{1D334B14-28C6-442D-B637-1AE2DF81C004}" type="presOf" srcId="{9F7D1F3B-DD71-4DFD-B70C-5DA20477F41D}" destId="{80EEDF38-B417-4358-B637-FDD324DC048A}" srcOrd="0" destOrd="0" presId="urn:microsoft.com/office/officeart/2005/8/layout/vList2"/>
    <dgm:cxn modelId="{E9AEE0E0-AF5C-40C5-A813-937EE4C985F1}" type="presOf" srcId="{CD435103-7F52-4E08-BBEC-57FEB1B47F5B}" destId="{BC663515-0F44-42F0-9D6F-B8FC428C6169}" srcOrd="0" destOrd="0" presId="urn:microsoft.com/office/officeart/2005/8/layout/vList2"/>
    <dgm:cxn modelId="{D212F3BA-E953-407E-8E94-A742B34D7D7A}" srcId="{9F7D1F3B-DD71-4DFD-B70C-5DA20477F41D}" destId="{2F8D2EFE-01B8-4C76-9725-FB814571CC75}" srcOrd="0" destOrd="0" parTransId="{61A41FBA-0042-4E5D-B489-4EFDEACE18F5}" sibTransId="{D66ECA60-5272-431E-B683-D5EAFC6550F5}"/>
    <dgm:cxn modelId="{06A6AA72-D111-4CB9-A9BB-5A274F2E6F72}" srcId="{9F7D1F3B-DD71-4DFD-B70C-5DA20477F41D}" destId="{CD435103-7F52-4E08-BBEC-57FEB1B47F5B}" srcOrd="1" destOrd="0" parTransId="{E8C390A9-3096-42BB-8B50-6DF6C36A683F}" sibTransId="{801DCBD3-C1D3-469B-80D6-32A0D6D91671}"/>
    <dgm:cxn modelId="{6218969F-029B-4EEC-A483-460F5AF00CE8}" type="presOf" srcId="{2F8D2EFE-01B8-4C76-9725-FB814571CC75}" destId="{47E5DB15-3875-4813-9F99-A58E96A4DEAB}" srcOrd="0" destOrd="0" presId="urn:microsoft.com/office/officeart/2005/8/layout/vList2"/>
    <dgm:cxn modelId="{97A17567-3C31-49EC-9849-7CFF674BE5E6}" type="presParOf" srcId="{80EEDF38-B417-4358-B637-FDD324DC048A}" destId="{47E5DB15-3875-4813-9F99-A58E96A4DEAB}" srcOrd="0" destOrd="0" presId="urn:microsoft.com/office/officeart/2005/8/layout/vList2"/>
    <dgm:cxn modelId="{0BA87FE3-6563-4618-9925-0EA059A70543}" type="presParOf" srcId="{80EEDF38-B417-4358-B637-FDD324DC048A}" destId="{F10E68B8-5401-46C6-9968-843100569FD2}" srcOrd="1" destOrd="0" presId="urn:microsoft.com/office/officeart/2005/8/layout/vList2"/>
    <dgm:cxn modelId="{D0E41958-67FC-4044-93A9-0441FE512B85}" type="presParOf" srcId="{80EEDF38-B417-4358-B637-FDD324DC048A}" destId="{BC663515-0F44-42F0-9D6F-B8FC428C6169}" srcOrd="2" destOrd="0" presId="urn:microsoft.com/office/officeart/2005/8/layout/vList2"/>
    <dgm:cxn modelId="{A8EAE538-8742-4CF4-9343-D076529FA443}" type="presParOf" srcId="{80EEDF38-B417-4358-B637-FDD324DC048A}" destId="{7282DB74-6309-40F0-A75B-71EBABB50F13}" srcOrd="3" destOrd="0" presId="urn:microsoft.com/office/officeart/2005/8/layout/vList2"/>
    <dgm:cxn modelId="{4F39A078-CF20-43EB-A8FB-BD3C4AB12EEF}" type="presParOf" srcId="{80EEDF38-B417-4358-B637-FDD324DC048A}" destId="{75ECD64C-2D14-4447-9753-37FE8AEFDA37}" srcOrd="4" destOrd="0" presId="urn:microsoft.com/office/officeart/2005/8/layout/vList2"/>
  </dgm:cxnLst>
  <dgm:bg>
    <a:solidFill>
      <a:srgbClr val="FFFF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9FD9564-C3A4-4447-9936-FB9D8F53B24A}"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124D26F9-9B11-4E56-B782-82D03B9F382C}">
      <dgm:prSet custT="1"/>
      <dgm:spPr/>
      <dgm:t>
        <a:bodyPr/>
        <a:lstStyle/>
        <a:p>
          <a:pPr rtl="0"/>
          <a:r>
            <a:rPr lang="es-CO" sz="2400" b="1" dirty="0" smtClean="0"/>
            <a:t>2 PEDRO 1:5-7</a:t>
          </a:r>
          <a:r>
            <a:rPr lang="es-CO" sz="2200" dirty="0" smtClean="0"/>
            <a:t>. «vosotros también, poniendo toda </a:t>
          </a:r>
          <a:r>
            <a:rPr lang="es-CO" sz="2200" b="1" u="sng" dirty="0" smtClean="0"/>
            <a:t>diligencia</a:t>
          </a:r>
          <a:r>
            <a:rPr lang="es-CO" sz="2200" dirty="0" smtClean="0"/>
            <a:t> por esto mismo, añadid a vuestra </a:t>
          </a:r>
          <a:r>
            <a:rPr lang="es-CO" sz="2200" b="1" u="sng" dirty="0" smtClean="0"/>
            <a:t>fe</a:t>
          </a:r>
          <a:r>
            <a:rPr lang="es-CO" sz="2200" dirty="0" smtClean="0"/>
            <a:t> </a:t>
          </a:r>
          <a:r>
            <a:rPr lang="es-CO" sz="2200" b="1" u="sng" dirty="0" smtClean="0"/>
            <a:t>virtud</a:t>
          </a:r>
          <a:r>
            <a:rPr lang="es-CO" sz="2200" dirty="0" smtClean="0"/>
            <a:t>; a la virtud, </a:t>
          </a:r>
          <a:r>
            <a:rPr lang="es-CO" sz="2200" b="1" u="sng" dirty="0" smtClean="0"/>
            <a:t>conocimiento</a:t>
          </a:r>
          <a:r>
            <a:rPr lang="es-CO" sz="2200" dirty="0" smtClean="0"/>
            <a:t>; </a:t>
          </a:r>
          <a:r>
            <a:rPr lang="es-CO" sz="2200" b="1" baseline="30000" dirty="0" smtClean="0"/>
            <a:t>6 </a:t>
          </a:r>
          <a:r>
            <a:rPr lang="es-CO" sz="2200" dirty="0" smtClean="0"/>
            <a:t>al conocimiento, </a:t>
          </a:r>
          <a:r>
            <a:rPr lang="es-CO" sz="2200" b="1" u="sng" dirty="0" smtClean="0"/>
            <a:t>dominio propio</a:t>
          </a:r>
          <a:r>
            <a:rPr lang="es-CO" sz="2200" dirty="0" smtClean="0"/>
            <a:t>; al dominio propio, </a:t>
          </a:r>
          <a:r>
            <a:rPr lang="es-CO" sz="2200" b="1" u="sng" dirty="0" smtClean="0"/>
            <a:t>paciencia</a:t>
          </a:r>
          <a:r>
            <a:rPr lang="es-CO" sz="2200" dirty="0" smtClean="0"/>
            <a:t>; a la paciencia, </a:t>
          </a:r>
          <a:r>
            <a:rPr lang="es-CO" sz="2200" b="1" u="sng" dirty="0" smtClean="0"/>
            <a:t>piedad</a:t>
          </a:r>
          <a:r>
            <a:rPr lang="es-CO" sz="2200" dirty="0" smtClean="0"/>
            <a:t>; </a:t>
          </a:r>
          <a:r>
            <a:rPr lang="es-CO" sz="2200" b="1" baseline="30000" dirty="0" smtClean="0"/>
            <a:t>7 </a:t>
          </a:r>
          <a:r>
            <a:rPr lang="es-CO" sz="2200" dirty="0" smtClean="0"/>
            <a:t>a la piedad, </a:t>
          </a:r>
          <a:r>
            <a:rPr lang="es-CO" sz="2200" b="1" u="sng" dirty="0" smtClean="0"/>
            <a:t>afecto fraternal</a:t>
          </a:r>
          <a:r>
            <a:rPr lang="es-CO" sz="2200" dirty="0" smtClean="0"/>
            <a:t>; y al afecto fraternal, </a:t>
          </a:r>
          <a:r>
            <a:rPr lang="es-CO" sz="2200" b="1" u="sng" dirty="0" smtClean="0"/>
            <a:t>amor</a:t>
          </a:r>
          <a:r>
            <a:rPr lang="es-CO" sz="2200" dirty="0" smtClean="0"/>
            <a:t>».</a:t>
          </a:r>
          <a:endParaRPr lang="es-CO" sz="2200" dirty="0"/>
        </a:p>
      </dgm:t>
    </dgm:pt>
    <dgm:pt modelId="{827D7832-99F5-4913-B819-218E7E05C734}" type="parTrans" cxnId="{0C333BA0-EBEB-4125-89A0-D8745D98E767}">
      <dgm:prSet/>
      <dgm:spPr/>
      <dgm:t>
        <a:bodyPr/>
        <a:lstStyle/>
        <a:p>
          <a:endParaRPr lang="es-CO"/>
        </a:p>
      </dgm:t>
    </dgm:pt>
    <dgm:pt modelId="{D7264AAA-1ED1-46A4-8640-274E91135F79}" type="sibTrans" cxnId="{0C333BA0-EBEB-4125-89A0-D8745D98E767}">
      <dgm:prSet/>
      <dgm:spPr/>
      <dgm:t>
        <a:bodyPr/>
        <a:lstStyle/>
        <a:p>
          <a:endParaRPr lang="es-CO"/>
        </a:p>
      </dgm:t>
    </dgm:pt>
    <dgm:pt modelId="{2DD54375-5C6C-454F-8E7A-48286B8120DC}" type="pres">
      <dgm:prSet presAssocID="{99FD9564-C3A4-4447-9936-FB9D8F53B24A}" presName="linearFlow" presStyleCnt="0">
        <dgm:presLayoutVars>
          <dgm:dir/>
          <dgm:resizeHandles val="exact"/>
        </dgm:presLayoutVars>
      </dgm:prSet>
      <dgm:spPr/>
      <dgm:t>
        <a:bodyPr/>
        <a:lstStyle/>
        <a:p>
          <a:endParaRPr lang="es-CO"/>
        </a:p>
      </dgm:t>
    </dgm:pt>
    <dgm:pt modelId="{3A5F8E30-F303-475E-A639-FD6F50D895DD}" type="pres">
      <dgm:prSet presAssocID="{124D26F9-9B11-4E56-B782-82D03B9F382C}" presName="composite" presStyleCnt="0"/>
      <dgm:spPr/>
    </dgm:pt>
    <dgm:pt modelId="{27A5B139-2E62-4F1E-B5C1-13BB0BE811CE}" type="pres">
      <dgm:prSet presAssocID="{124D26F9-9B11-4E56-B782-82D03B9F382C}" presName="imgShp" presStyleLbl="fgImgPlace1" presStyleIdx="0" presStyleCnt="1" custScaleX="62688" custScaleY="52987" custLinFactNeighborX="-30035" custLinFactNeighborY="-20598"/>
      <dgm:spPr/>
    </dgm:pt>
    <dgm:pt modelId="{02257593-D2C3-4E3D-86E1-4FECF3600672}" type="pres">
      <dgm:prSet presAssocID="{124D26F9-9B11-4E56-B782-82D03B9F382C}" presName="txShp" presStyleLbl="node1" presStyleIdx="0" presStyleCnt="1" custScaleY="128675" custLinFactNeighborX="-2067" custLinFactNeighborY="-47169">
        <dgm:presLayoutVars>
          <dgm:bulletEnabled val="1"/>
        </dgm:presLayoutVars>
      </dgm:prSet>
      <dgm:spPr/>
      <dgm:t>
        <a:bodyPr/>
        <a:lstStyle/>
        <a:p>
          <a:endParaRPr lang="es-CO"/>
        </a:p>
      </dgm:t>
    </dgm:pt>
  </dgm:ptLst>
  <dgm:cxnLst>
    <dgm:cxn modelId="{39384255-C89D-413D-AE66-208016773874}" type="presOf" srcId="{124D26F9-9B11-4E56-B782-82D03B9F382C}" destId="{02257593-D2C3-4E3D-86E1-4FECF3600672}" srcOrd="0" destOrd="0" presId="urn:microsoft.com/office/officeart/2005/8/layout/vList3"/>
    <dgm:cxn modelId="{F03B50DD-1BA9-4228-8ADC-33D2C122719A}" type="presOf" srcId="{99FD9564-C3A4-4447-9936-FB9D8F53B24A}" destId="{2DD54375-5C6C-454F-8E7A-48286B8120DC}" srcOrd="0" destOrd="0" presId="urn:microsoft.com/office/officeart/2005/8/layout/vList3"/>
    <dgm:cxn modelId="{0C333BA0-EBEB-4125-89A0-D8745D98E767}" srcId="{99FD9564-C3A4-4447-9936-FB9D8F53B24A}" destId="{124D26F9-9B11-4E56-B782-82D03B9F382C}" srcOrd="0" destOrd="0" parTransId="{827D7832-99F5-4913-B819-218E7E05C734}" sibTransId="{D7264AAA-1ED1-46A4-8640-274E91135F79}"/>
    <dgm:cxn modelId="{FD98650C-0012-440F-A732-F086C138704A}" type="presParOf" srcId="{2DD54375-5C6C-454F-8E7A-48286B8120DC}" destId="{3A5F8E30-F303-475E-A639-FD6F50D895DD}" srcOrd="0" destOrd="0" presId="urn:microsoft.com/office/officeart/2005/8/layout/vList3"/>
    <dgm:cxn modelId="{AA9031C7-DD84-475A-A37E-C303EAE1227F}" type="presParOf" srcId="{3A5F8E30-F303-475E-A639-FD6F50D895DD}" destId="{27A5B139-2E62-4F1E-B5C1-13BB0BE811CE}" srcOrd="0" destOrd="0" presId="urn:microsoft.com/office/officeart/2005/8/layout/vList3"/>
    <dgm:cxn modelId="{8A6A45BE-084A-4C6D-B166-1189FF4CC995}" type="presParOf" srcId="{3A5F8E30-F303-475E-A639-FD6F50D895DD}" destId="{02257593-D2C3-4E3D-86E1-4FECF3600672}"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D18064D-DC8F-4ABC-9AD9-41832D1918E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FDCB988A-916B-4279-9967-6E32FA73BDB7}">
      <dgm:prSet custT="1"/>
      <dgm:spPr/>
      <dgm:t>
        <a:bodyPr/>
        <a:lstStyle/>
        <a:p>
          <a:pPr rtl="0"/>
          <a:r>
            <a:rPr lang="es-CO" sz="2400" smtClean="0"/>
            <a:t>El pensamiento de Pedro podría parafrasearse así: “En relación con vuestra fe, </a:t>
          </a:r>
          <a:r>
            <a:rPr lang="es-CO" sz="2400" b="1" smtClean="0"/>
            <a:t>añadid excelencia moral</a:t>
          </a:r>
          <a:r>
            <a:rPr lang="es-CO" sz="2400" smtClean="0"/>
            <a:t>”.  Si el cristiano presta atención a este consejo, alcanzará una vida equilibrada. </a:t>
          </a:r>
          <a:endParaRPr lang="es-CO" sz="2400"/>
        </a:p>
      </dgm:t>
    </dgm:pt>
    <dgm:pt modelId="{A18B0CB8-B2BE-4AF5-89ED-76C87E86AEE8}" type="parTrans" cxnId="{D5B68FE3-A6D0-4DD7-BB3A-267EAC1953C8}">
      <dgm:prSet/>
      <dgm:spPr/>
      <dgm:t>
        <a:bodyPr/>
        <a:lstStyle/>
        <a:p>
          <a:endParaRPr lang="es-CO"/>
        </a:p>
      </dgm:t>
    </dgm:pt>
    <dgm:pt modelId="{37C34323-D07B-459E-BEFC-1413E125F323}" type="sibTrans" cxnId="{D5B68FE3-A6D0-4DD7-BB3A-267EAC1953C8}">
      <dgm:prSet/>
      <dgm:spPr/>
      <dgm:t>
        <a:bodyPr/>
        <a:lstStyle/>
        <a:p>
          <a:endParaRPr lang="es-CO"/>
        </a:p>
      </dgm:t>
    </dgm:pt>
    <dgm:pt modelId="{EA5B8450-2DF2-4B09-8B84-918B58E81349}">
      <dgm:prSet custT="1"/>
      <dgm:spPr/>
      <dgm:t>
        <a:bodyPr/>
        <a:lstStyle/>
        <a:p>
          <a:pPr rtl="0"/>
          <a:r>
            <a:rPr lang="es-CO" sz="2000" dirty="0" smtClean="0"/>
            <a:t>Como en el caso de la frase anterior, ésta podría traducirse: “En relación con la excelencia moral </a:t>
          </a:r>
          <a:r>
            <a:rPr lang="es-CO" sz="2000" b="1" dirty="0" smtClean="0"/>
            <a:t>[añadid] conocimiento</a:t>
          </a:r>
          <a:r>
            <a:rPr lang="es-CO" sz="2000" dirty="0" smtClean="0"/>
            <a:t>”.  El “conocimiento” sin duda se refiere a una comprensión </a:t>
          </a:r>
          <a:r>
            <a:rPr lang="es-CO" sz="2000" u="sng" dirty="0" smtClean="0"/>
            <a:t>práctica</a:t>
          </a:r>
          <a:r>
            <a:rPr lang="es-CO" sz="2000" dirty="0" smtClean="0"/>
            <a:t> de los caminos y los planes de Dios para el individuo, y no aun simple conocimiento intelectua</a:t>
          </a:r>
          <a:r>
            <a:rPr lang="es-CO" sz="600" dirty="0" smtClean="0"/>
            <a:t>l.</a:t>
          </a:r>
          <a:endParaRPr lang="es-CO" sz="600" dirty="0"/>
        </a:p>
      </dgm:t>
    </dgm:pt>
    <dgm:pt modelId="{B24B637A-5F77-4382-833A-D0EEC1B378BF}" type="parTrans" cxnId="{1866D32C-8709-4E6B-937E-7438BE663BC8}">
      <dgm:prSet/>
      <dgm:spPr/>
      <dgm:t>
        <a:bodyPr/>
        <a:lstStyle/>
        <a:p>
          <a:endParaRPr lang="es-CO"/>
        </a:p>
      </dgm:t>
    </dgm:pt>
    <dgm:pt modelId="{50FC72C9-3661-49A8-BE9B-1F00F899EFC7}" type="sibTrans" cxnId="{1866D32C-8709-4E6B-937E-7438BE663BC8}">
      <dgm:prSet/>
      <dgm:spPr/>
      <dgm:t>
        <a:bodyPr/>
        <a:lstStyle/>
        <a:p>
          <a:endParaRPr lang="es-CO"/>
        </a:p>
      </dgm:t>
    </dgm:pt>
    <dgm:pt modelId="{1FE9A7F9-D256-4D3F-9656-901B6676FFAB}">
      <dgm:prSet custT="1"/>
      <dgm:spPr/>
      <dgm:t>
        <a:bodyPr/>
        <a:lstStyle/>
        <a:p>
          <a:pPr rtl="0"/>
          <a:r>
            <a:rPr lang="es-CO" sz="2400" dirty="0" smtClean="0"/>
            <a:t>Añadid “</a:t>
          </a:r>
          <a:r>
            <a:rPr lang="es-CO" sz="2400" b="1" dirty="0" smtClean="0"/>
            <a:t>dominio propio</a:t>
          </a:r>
          <a:r>
            <a:rPr lang="es-CO" sz="2400" dirty="0" smtClean="0"/>
            <a:t>”, que debe predominar en </a:t>
          </a:r>
          <a:r>
            <a:rPr lang="es-CO" sz="2400" u="sng" dirty="0" smtClean="0"/>
            <a:t>todos</a:t>
          </a:r>
          <a:r>
            <a:rPr lang="es-CO" sz="2400" dirty="0" smtClean="0"/>
            <a:t> los aspectos de la vida del creyente.  Las cualidades precedentes serán de poco valor si no son acompañadas por el dominio propio.</a:t>
          </a:r>
          <a:r>
            <a:rPr lang="es-CO" sz="500" dirty="0" smtClean="0"/>
            <a:t> </a:t>
          </a:r>
          <a:endParaRPr lang="es-CO" sz="500" dirty="0"/>
        </a:p>
      </dgm:t>
    </dgm:pt>
    <dgm:pt modelId="{FD5C57F9-CA8B-41AA-BADA-48EC0B8411E8}" type="parTrans" cxnId="{89391F63-8F92-4A71-B12B-AB5AAEB0764A}">
      <dgm:prSet/>
      <dgm:spPr/>
      <dgm:t>
        <a:bodyPr/>
        <a:lstStyle/>
        <a:p>
          <a:endParaRPr lang="es-CO"/>
        </a:p>
      </dgm:t>
    </dgm:pt>
    <dgm:pt modelId="{F784A213-1D48-456B-AF61-6FD83DB5A9D6}" type="sibTrans" cxnId="{89391F63-8F92-4A71-B12B-AB5AAEB0764A}">
      <dgm:prSet/>
      <dgm:spPr/>
      <dgm:t>
        <a:bodyPr/>
        <a:lstStyle/>
        <a:p>
          <a:endParaRPr lang="es-CO"/>
        </a:p>
      </dgm:t>
    </dgm:pt>
    <dgm:pt modelId="{939031B7-D7BC-48B2-B21E-78F58425F916}">
      <dgm:prSet custT="1"/>
      <dgm:spPr/>
      <dgm:t>
        <a:bodyPr/>
        <a:lstStyle/>
        <a:p>
          <a:pPr rtl="0"/>
          <a:r>
            <a:rPr lang="es-CO" sz="2400" b="1" dirty="0" smtClean="0"/>
            <a:t>Paciencia. </a:t>
          </a:r>
          <a:r>
            <a:rPr lang="es-CO" sz="2400" dirty="0" smtClean="0"/>
            <a:t>Literalmente “</a:t>
          </a:r>
          <a:r>
            <a:rPr lang="es-CO" sz="2400" b="1" i="1" dirty="0" smtClean="0"/>
            <a:t>que permanece debajo</a:t>
          </a:r>
          <a:r>
            <a:rPr lang="es-CO" sz="2400" dirty="0" smtClean="0"/>
            <a:t>”, lo que destaca una valiente y firme perseverancia bajo la más dura adversidad</a:t>
          </a:r>
          <a:r>
            <a:rPr lang="es-CO" sz="500" dirty="0" smtClean="0"/>
            <a:t>.</a:t>
          </a:r>
          <a:endParaRPr lang="es-CO" sz="500" dirty="0"/>
        </a:p>
      </dgm:t>
    </dgm:pt>
    <dgm:pt modelId="{DA933B7E-2DB4-4273-9401-2E12E796A581}" type="parTrans" cxnId="{1A07EFF0-CAA8-4491-992F-ACE176170060}">
      <dgm:prSet/>
      <dgm:spPr/>
      <dgm:t>
        <a:bodyPr/>
        <a:lstStyle/>
        <a:p>
          <a:endParaRPr lang="es-CO"/>
        </a:p>
      </dgm:t>
    </dgm:pt>
    <dgm:pt modelId="{870E9C88-18AA-4848-A0BD-162BF573D5AB}" type="sibTrans" cxnId="{1A07EFF0-CAA8-4491-992F-ACE176170060}">
      <dgm:prSet/>
      <dgm:spPr/>
      <dgm:t>
        <a:bodyPr/>
        <a:lstStyle/>
        <a:p>
          <a:endParaRPr lang="es-CO"/>
        </a:p>
      </dgm:t>
    </dgm:pt>
    <dgm:pt modelId="{73273300-A14C-4D3F-8CE3-74E9DF5171E0}">
      <dgm:prSet custT="1"/>
      <dgm:spPr/>
      <dgm:t>
        <a:bodyPr/>
        <a:lstStyle/>
        <a:p>
          <a:pPr rtl="0"/>
          <a:r>
            <a:rPr lang="es-CO" sz="2400" b="1" dirty="0" smtClean="0"/>
            <a:t>Piedad. </a:t>
          </a:r>
          <a:r>
            <a:rPr lang="es-CO" sz="2400" dirty="0" smtClean="0"/>
            <a:t>O “</a:t>
          </a:r>
          <a:r>
            <a:rPr lang="es-CO" sz="2400" b="1" i="1" dirty="0" smtClean="0"/>
            <a:t>reverencia a Dios</a:t>
          </a:r>
          <a:r>
            <a:rPr lang="es-CO" sz="2400" dirty="0" smtClean="0"/>
            <a:t>”, Esta cualidad impide que el cristiano se torne farisaico; lo mantiene humilde y amable.</a:t>
          </a:r>
          <a:r>
            <a:rPr lang="es-CO" sz="500" dirty="0" smtClean="0"/>
            <a:t> </a:t>
          </a:r>
          <a:endParaRPr lang="es-CO" sz="500" dirty="0"/>
        </a:p>
      </dgm:t>
    </dgm:pt>
    <dgm:pt modelId="{54391934-7FC2-4B78-92D0-6F2CAAD7BFEC}" type="parTrans" cxnId="{DA236979-C96F-4CC2-A95B-B456ECAD79C8}">
      <dgm:prSet/>
      <dgm:spPr/>
      <dgm:t>
        <a:bodyPr/>
        <a:lstStyle/>
        <a:p>
          <a:endParaRPr lang="es-CO"/>
        </a:p>
      </dgm:t>
    </dgm:pt>
    <dgm:pt modelId="{2883A27C-73BD-4B58-B167-3C16668A7C64}" type="sibTrans" cxnId="{DA236979-C96F-4CC2-A95B-B456ECAD79C8}">
      <dgm:prSet/>
      <dgm:spPr/>
      <dgm:t>
        <a:bodyPr/>
        <a:lstStyle/>
        <a:p>
          <a:endParaRPr lang="es-CO"/>
        </a:p>
      </dgm:t>
    </dgm:pt>
    <dgm:pt modelId="{49E5EABA-9F7D-41A3-92AB-D4C82E86CD16}" type="pres">
      <dgm:prSet presAssocID="{1D18064D-DC8F-4ABC-9AD9-41832D1918E0}" presName="linear" presStyleCnt="0">
        <dgm:presLayoutVars>
          <dgm:animLvl val="lvl"/>
          <dgm:resizeHandles val="exact"/>
        </dgm:presLayoutVars>
      </dgm:prSet>
      <dgm:spPr/>
      <dgm:t>
        <a:bodyPr/>
        <a:lstStyle/>
        <a:p>
          <a:endParaRPr lang="es-CO"/>
        </a:p>
      </dgm:t>
    </dgm:pt>
    <dgm:pt modelId="{92338030-61ED-4ABB-88E2-01DACA2BBF9C}" type="pres">
      <dgm:prSet presAssocID="{FDCB988A-916B-4279-9967-6E32FA73BDB7}" presName="parentText" presStyleLbl="node1" presStyleIdx="0" presStyleCnt="5">
        <dgm:presLayoutVars>
          <dgm:chMax val="0"/>
          <dgm:bulletEnabled val="1"/>
        </dgm:presLayoutVars>
      </dgm:prSet>
      <dgm:spPr/>
      <dgm:t>
        <a:bodyPr/>
        <a:lstStyle/>
        <a:p>
          <a:endParaRPr lang="es-CO"/>
        </a:p>
      </dgm:t>
    </dgm:pt>
    <dgm:pt modelId="{5D88B5F5-B291-4D86-A340-D2DC382DCE9F}" type="pres">
      <dgm:prSet presAssocID="{37C34323-D07B-459E-BEFC-1413E125F323}" presName="spacer" presStyleCnt="0"/>
      <dgm:spPr/>
    </dgm:pt>
    <dgm:pt modelId="{3697BB85-8253-4008-A9AD-2959E4288E36}" type="pres">
      <dgm:prSet presAssocID="{EA5B8450-2DF2-4B09-8B84-918B58E81349}" presName="parentText" presStyleLbl="node1" presStyleIdx="1" presStyleCnt="5" custLinFactY="-3016" custLinFactNeighborX="126" custLinFactNeighborY="-100000">
        <dgm:presLayoutVars>
          <dgm:chMax val="0"/>
          <dgm:bulletEnabled val="1"/>
        </dgm:presLayoutVars>
      </dgm:prSet>
      <dgm:spPr/>
      <dgm:t>
        <a:bodyPr/>
        <a:lstStyle/>
        <a:p>
          <a:endParaRPr lang="es-CO"/>
        </a:p>
      </dgm:t>
    </dgm:pt>
    <dgm:pt modelId="{9E817313-F58E-48EB-AE42-81E16D97115E}" type="pres">
      <dgm:prSet presAssocID="{50FC72C9-3661-49A8-BE9B-1F00F899EFC7}" presName="spacer" presStyleCnt="0"/>
      <dgm:spPr/>
    </dgm:pt>
    <dgm:pt modelId="{221AF4D5-26D0-4544-BB60-0D6574E7A07E}" type="pres">
      <dgm:prSet presAssocID="{1FE9A7F9-D256-4D3F-9656-901B6676FFAB}" presName="parentText" presStyleLbl="node1" presStyleIdx="2" presStyleCnt="5">
        <dgm:presLayoutVars>
          <dgm:chMax val="0"/>
          <dgm:bulletEnabled val="1"/>
        </dgm:presLayoutVars>
      </dgm:prSet>
      <dgm:spPr/>
      <dgm:t>
        <a:bodyPr/>
        <a:lstStyle/>
        <a:p>
          <a:endParaRPr lang="es-CO"/>
        </a:p>
      </dgm:t>
    </dgm:pt>
    <dgm:pt modelId="{E85DE815-1E78-489E-9C68-E16E7E6E5A33}" type="pres">
      <dgm:prSet presAssocID="{F784A213-1D48-456B-AF61-6FD83DB5A9D6}" presName="spacer" presStyleCnt="0"/>
      <dgm:spPr/>
    </dgm:pt>
    <dgm:pt modelId="{A8BE887E-1F4D-41BB-9078-03B1DCEA1EC9}" type="pres">
      <dgm:prSet presAssocID="{939031B7-D7BC-48B2-B21E-78F58425F916}" presName="parentText" presStyleLbl="node1" presStyleIdx="3" presStyleCnt="5" custScaleY="82901" custLinFactY="-4538" custLinFactNeighborX="-749" custLinFactNeighborY="-100000">
        <dgm:presLayoutVars>
          <dgm:chMax val="0"/>
          <dgm:bulletEnabled val="1"/>
        </dgm:presLayoutVars>
      </dgm:prSet>
      <dgm:spPr/>
      <dgm:t>
        <a:bodyPr/>
        <a:lstStyle/>
        <a:p>
          <a:endParaRPr lang="es-CO"/>
        </a:p>
      </dgm:t>
    </dgm:pt>
    <dgm:pt modelId="{4307163A-4C35-4C58-B331-9D007CD01EC3}" type="pres">
      <dgm:prSet presAssocID="{870E9C88-18AA-4848-A0BD-162BF573D5AB}" presName="spacer" presStyleCnt="0"/>
      <dgm:spPr/>
    </dgm:pt>
    <dgm:pt modelId="{37D1CD83-94DD-418C-86B3-6B67AE894872}" type="pres">
      <dgm:prSet presAssocID="{73273300-A14C-4D3F-8CE3-74E9DF5171E0}" presName="parentText" presStyleLbl="node1" presStyleIdx="4" presStyleCnt="5">
        <dgm:presLayoutVars>
          <dgm:chMax val="0"/>
          <dgm:bulletEnabled val="1"/>
        </dgm:presLayoutVars>
      </dgm:prSet>
      <dgm:spPr/>
      <dgm:t>
        <a:bodyPr/>
        <a:lstStyle/>
        <a:p>
          <a:endParaRPr lang="es-CO"/>
        </a:p>
      </dgm:t>
    </dgm:pt>
  </dgm:ptLst>
  <dgm:cxnLst>
    <dgm:cxn modelId="{8F035563-A2FD-464D-BDA8-91811ECECFAA}" type="presOf" srcId="{939031B7-D7BC-48B2-B21E-78F58425F916}" destId="{A8BE887E-1F4D-41BB-9078-03B1DCEA1EC9}" srcOrd="0" destOrd="0" presId="urn:microsoft.com/office/officeart/2005/8/layout/vList2"/>
    <dgm:cxn modelId="{A79A6618-E16F-47EC-9EAE-1C4EE730BA6F}" type="presOf" srcId="{73273300-A14C-4D3F-8CE3-74E9DF5171E0}" destId="{37D1CD83-94DD-418C-86B3-6B67AE894872}" srcOrd="0" destOrd="0" presId="urn:microsoft.com/office/officeart/2005/8/layout/vList2"/>
    <dgm:cxn modelId="{1866D32C-8709-4E6B-937E-7438BE663BC8}" srcId="{1D18064D-DC8F-4ABC-9AD9-41832D1918E0}" destId="{EA5B8450-2DF2-4B09-8B84-918B58E81349}" srcOrd="1" destOrd="0" parTransId="{B24B637A-5F77-4382-833A-D0EEC1B378BF}" sibTransId="{50FC72C9-3661-49A8-BE9B-1F00F899EFC7}"/>
    <dgm:cxn modelId="{1A07EFF0-CAA8-4491-992F-ACE176170060}" srcId="{1D18064D-DC8F-4ABC-9AD9-41832D1918E0}" destId="{939031B7-D7BC-48B2-B21E-78F58425F916}" srcOrd="3" destOrd="0" parTransId="{DA933B7E-2DB4-4273-9401-2E12E796A581}" sibTransId="{870E9C88-18AA-4848-A0BD-162BF573D5AB}"/>
    <dgm:cxn modelId="{23082B83-47EC-4741-A5F5-746A1D33E3A3}" type="presOf" srcId="{EA5B8450-2DF2-4B09-8B84-918B58E81349}" destId="{3697BB85-8253-4008-A9AD-2959E4288E36}" srcOrd="0" destOrd="0" presId="urn:microsoft.com/office/officeart/2005/8/layout/vList2"/>
    <dgm:cxn modelId="{90933554-F699-470F-86FF-6538F2A99ECE}" type="presOf" srcId="{FDCB988A-916B-4279-9967-6E32FA73BDB7}" destId="{92338030-61ED-4ABB-88E2-01DACA2BBF9C}" srcOrd="0" destOrd="0" presId="urn:microsoft.com/office/officeart/2005/8/layout/vList2"/>
    <dgm:cxn modelId="{97A71DBC-CC75-4851-9458-2884DFF572A4}" type="presOf" srcId="{1D18064D-DC8F-4ABC-9AD9-41832D1918E0}" destId="{49E5EABA-9F7D-41A3-92AB-D4C82E86CD16}" srcOrd="0" destOrd="0" presId="urn:microsoft.com/office/officeart/2005/8/layout/vList2"/>
    <dgm:cxn modelId="{DA236979-C96F-4CC2-A95B-B456ECAD79C8}" srcId="{1D18064D-DC8F-4ABC-9AD9-41832D1918E0}" destId="{73273300-A14C-4D3F-8CE3-74E9DF5171E0}" srcOrd="4" destOrd="0" parTransId="{54391934-7FC2-4B78-92D0-6F2CAAD7BFEC}" sibTransId="{2883A27C-73BD-4B58-B167-3C16668A7C64}"/>
    <dgm:cxn modelId="{89391F63-8F92-4A71-B12B-AB5AAEB0764A}" srcId="{1D18064D-DC8F-4ABC-9AD9-41832D1918E0}" destId="{1FE9A7F9-D256-4D3F-9656-901B6676FFAB}" srcOrd="2" destOrd="0" parTransId="{FD5C57F9-CA8B-41AA-BADA-48EC0B8411E8}" sibTransId="{F784A213-1D48-456B-AF61-6FD83DB5A9D6}"/>
    <dgm:cxn modelId="{D8C0E902-67E3-41F4-B045-0E96B5DD7005}" type="presOf" srcId="{1FE9A7F9-D256-4D3F-9656-901B6676FFAB}" destId="{221AF4D5-26D0-4544-BB60-0D6574E7A07E}" srcOrd="0" destOrd="0" presId="urn:microsoft.com/office/officeart/2005/8/layout/vList2"/>
    <dgm:cxn modelId="{D5B68FE3-A6D0-4DD7-BB3A-267EAC1953C8}" srcId="{1D18064D-DC8F-4ABC-9AD9-41832D1918E0}" destId="{FDCB988A-916B-4279-9967-6E32FA73BDB7}" srcOrd="0" destOrd="0" parTransId="{A18B0CB8-B2BE-4AF5-89ED-76C87E86AEE8}" sibTransId="{37C34323-D07B-459E-BEFC-1413E125F323}"/>
    <dgm:cxn modelId="{A7DBF86D-F0E9-4201-A951-DE04D67F9718}" type="presParOf" srcId="{49E5EABA-9F7D-41A3-92AB-D4C82E86CD16}" destId="{92338030-61ED-4ABB-88E2-01DACA2BBF9C}" srcOrd="0" destOrd="0" presId="urn:microsoft.com/office/officeart/2005/8/layout/vList2"/>
    <dgm:cxn modelId="{A68CEC2B-EDD5-40D8-8A44-C51D715FD739}" type="presParOf" srcId="{49E5EABA-9F7D-41A3-92AB-D4C82E86CD16}" destId="{5D88B5F5-B291-4D86-A340-D2DC382DCE9F}" srcOrd="1" destOrd="0" presId="urn:microsoft.com/office/officeart/2005/8/layout/vList2"/>
    <dgm:cxn modelId="{79B68A85-C7F2-4012-B29D-BEE0A1249F97}" type="presParOf" srcId="{49E5EABA-9F7D-41A3-92AB-D4C82E86CD16}" destId="{3697BB85-8253-4008-A9AD-2959E4288E36}" srcOrd="2" destOrd="0" presId="urn:microsoft.com/office/officeart/2005/8/layout/vList2"/>
    <dgm:cxn modelId="{8A016B7B-E6BC-4222-96DA-6F3D05BE01BA}" type="presParOf" srcId="{49E5EABA-9F7D-41A3-92AB-D4C82E86CD16}" destId="{9E817313-F58E-48EB-AE42-81E16D97115E}" srcOrd="3" destOrd="0" presId="urn:microsoft.com/office/officeart/2005/8/layout/vList2"/>
    <dgm:cxn modelId="{4537C483-EBE1-4B1E-9FDF-67E1DEBDE61B}" type="presParOf" srcId="{49E5EABA-9F7D-41A3-92AB-D4C82E86CD16}" destId="{221AF4D5-26D0-4544-BB60-0D6574E7A07E}" srcOrd="4" destOrd="0" presId="urn:microsoft.com/office/officeart/2005/8/layout/vList2"/>
    <dgm:cxn modelId="{27125391-E72F-4A8A-8157-89DAD8D2AD12}" type="presParOf" srcId="{49E5EABA-9F7D-41A3-92AB-D4C82E86CD16}" destId="{E85DE815-1E78-489E-9C68-E16E7E6E5A33}" srcOrd="5" destOrd="0" presId="urn:microsoft.com/office/officeart/2005/8/layout/vList2"/>
    <dgm:cxn modelId="{9BEBB18E-1EDF-42BA-81C3-892C59DF47BC}" type="presParOf" srcId="{49E5EABA-9F7D-41A3-92AB-D4C82E86CD16}" destId="{A8BE887E-1F4D-41BB-9078-03B1DCEA1EC9}" srcOrd="6" destOrd="0" presId="urn:microsoft.com/office/officeart/2005/8/layout/vList2"/>
    <dgm:cxn modelId="{8A502EB9-89EE-427B-890F-89BAAD09947B}" type="presParOf" srcId="{49E5EABA-9F7D-41A3-92AB-D4C82E86CD16}" destId="{4307163A-4C35-4C58-B331-9D007CD01EC3}" srcOrd="7" destOrd="0" presId="urn:microsoft.com/office/officeart/2005/8/layout/vList2"/>
    <dgm:cxn modelId="{6AF895E3-49F0-40C6-80FD-66E8550D66C4}" type="presParOf" srcId="{49E5EABA-9F7D-41A3-92AB-D4C82E86CD16}" destId="{37D1CD83-94DD-418C-86B3-6B67AE894872}" srcOrd="8" destOrd="0" presId="urn:microsoft.com/office/officeart/2005/8/layout/vList2"/>
  </dgm:cxnLst>
  <dgm:bg>
    <a:solidFill>
      <a:srgbClr val="FFC0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0A3941C-6770-4878-A644-6CAE107D8D9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F0564F31-B8B4-4C7A-AD46-62F138E04A8F}">
      <dgm:prSet custT="1"/>
      <dgm:spPr>
        <a:solidFill>
          <a:schemeClr val="tx2">
            <a:lumMod val="60000"/>
            <a:lumOff val="40000"/>
          </a:schemeClr>
        </a:solidFill>
        <a:ln>
          <a:solidFill>
            <a:schemeClr val="accent1"/>
          </a:solidFill>
        </a:ln>
      </dgm:spPr>
      <dgm:t>
        <a:bodyPr/>
        <a:lstStyle/>
        <a:p>
          <a:pPr rtl="0"/>
          <a:r>
            <a:rPr lang="es-CO" sz="2000" b="1" dirty="0" smtClean="0"/>
            <a:t>Afecto fraternal.  </a:t>
          </a:r>
          <a:r>
            <a:rPr lang="es-CO" sz="2000" dirty="0" smtClean="0"/>
            <a:t>“</a:t>
          </a:r>
          <a:r>
            <a:rPr lang="es-CO" sz="2000" u="sng" dirty="0" smtClean="0"/>
            <a:t>amor por los hermanos</a:t>
          </a:r>
          <a:r>
            <a:rPr lang="es-CO" sz="2000" dirty="0" smtClean="0"/>
            <a:t>”.  En el griego esta palabra implicaba afecto por los consanguíneos, pero en el NT abarca a todos los miembros de la iglesia. En una iglesia rodeada por el paganismo había una gran necesidad de genuino amor fraternal.  La necesidad de la iglesia moderna no es menos apremiante en este aspecto. </a:t>
          </a:r>
          <a:endParaRPr lang="es-CO" sz="2000" dirty="0"/>
        </a:p>
      </dgm:t>
    </dgm:pt>
    <dgm:pt modelId="{214AC26F-6ABB-465A-AB7A-F434D84D7B8D}" type="parTrans" cxnId="{0A52174E-E3E5-46BC-B032-34E5E60C8E72}">
      <dgm:prSet/>
      <dgm:spPr/>
      <dgm:t>
        <a:bodyPr/>
        <a:lstStyle/>
        <a:p>
          <a:endParaRPr lang="es-CO"/>
        </a:p>
      </dgm:t>
    </dgm:pt>
    <dgm:pt modelId="{0BAC4C15-4527-434A-8D02-42761BC82D33}" type="sibTrans" cxnId="{0A52174E-E3E5-46BC-B032-34E5E60C8E72}">
      <dgm:prSet/>
      <dgm:spPr/>
      <dgm:t>
        <a:bodyPr/>
        <a:lstStyle/>
        <a:p>
          <a:endParaRPr lang="es-CO"/>
        </a:p>
      </dgm:t>
    </dgm:pt>
    <dgm:pt modelId="{A8171F2E-4F7C-4330-A5F0-8D192A750954}">
      <dgm:prSet/>
      <dgm:spPr/>
      <dgm:t>
        <a:bodyPr/>
        <a:lstStyle/>
        <a:p>
          <a:pPr rtl="0"/>
          <a:r>
            <a:rPr lang="es-CO" b="1" smtClean="0"/>
            <a:t>Amor.  </a:t>
          </a:r>
          <a:r>
            <a:rPr lang="es-CO" smtClean="0"/>
            <a:t>Este es el verdadero afecto cristiano porque sólo busca el bien del ser amado.  Ágape’ es un afecto basado en el conocimiento y la razón, un afecto que está dispuesto a sacrificar el yo por el bien del que se ama.  Esto es lo que Dios siente por Cristo y los hombres, y lo que él desea que los hombres sientan el uno por el otro.  Esta es la cúpula y la corona de todas las cualidades precedentes enumeradas por Pedro.  </a:t>
          </a:r>
          <a:endParaRPr lang="es-CO"/>
        </a:p>
      </dgm:t>
    </dgm:pt>
    <dgm:pt modelId="{CD709F0E-D3CE-4A1A-954B-BD6CE8CB3EF9}" type="parTrans" cxnId="{F312CC9B-E9F6-41C9-AB6F-B7F4881934A4}">
      <dgm:prSet/>
      <dgm:spPr/>
      <dgm:t>
        <a:bodyPr/>
        <a:lstStyle/>
        <a:p>
          <a:endParaRPr lang="es-CO"/>
        </a:p>
      </dgm:t>
    </dgm:pt>
    <dgm:pt modelId="{62FA7CD5-C2AF-472E-85FE-3C6D4D169072}" type="sibTrans" cxnId="{F312CC9B-E9F6-41C9-AB6F-B7F4881934A4}">
      <dgm:prSet/>
      <dgm:spPr/>
      <dgm:t>
        <a:bodyPr/>
        <a:lstStyle/>
        <a:p>
          <a:endParaRPr lang="es-CO"/>
        </a:p>
      </dgm:t>
    </dgm:pt>
    <dgm:pt modelId="{97EF9863-F164-4867-91E7-D0BD151464C2}">
      <dgm:prSet/>
      <dgm:spPr/>
      <dgm:t>
        <a:bodyPr/>
        <a:lstStyle/>
        <a:p>
          <a:pPr rtl="0"/>
          <a:r>
            <a:rPr lang="es-CO" dirty="0" smtClean="0"/>
            <a:t>El amor es la mayor de todas las virtudes </a:t>
          </a:r>
          <a:r>
            <a:rPr lang="es-CO" b="1" dirty="0" smtClean="0">
              <a:solidFill>
                <a:srgbClr val="FFFF00"/>
              </a:solidFill>
            </a:rPr>
            <a:t>(1Cor. 13:13)</a:t>
          </a:r>
          <a:r>
            <a:rPr lang="es-CO" dirty="0" smtClean="0"/>
            <a:t>, la que debe gobernar todo lo que hacemos </a:t>
          </a:r>
          <a:r>
            <a:rPr lang="es-CO" b="1" dirty="0" smtClean="0">
              <a:solidFill>
                <a:srgbClr val="FFFF00"/>
              </a:solidFill>
            </a:rPr>
            <a:t>(1Cor. 16:14)</a:t>
          </a:r>
          <a:r>
            <a:rPr lang="es-CO" dirty="0" smtClean="0"/>
            <a:t>.  Todas las otras virtudes se resumen en ésta; sin ella todas las otras fracasan y son menos que nada </a:t>
          </a:r>
          <a:r>
            <a:rPr lang="es-CO" b="1" dirty="0" smtClean="0">
              <a:solidFill>
                <a:srgbClr val="FFFF00"/>
              </a:solidFill>
            </a:rPr>
            <a:t>(1Cor. 13:1-3)</a:t>
          </a:r>
          <a:r>
            <a:rPr lang="es-CO" dirty="0" smtClean="0"/>
            <a:t>.  Esta virtud es la que no hace mal al prójimo </a:t>
          </a:r>
          <a:r>
            <a:rPr lang="es-CO" b="1" dirty="0" smtClean="0">
              <a:solidFill>
                <a:srgbClr val="FFFF00"/>
              </a:solidFill>
            </a:rPr>
            <a:t>(Rom.13:10)</a:t>
          </a:r>
          <a:r>
            <a:rPr lang="es-CO" dirty="0" smtClean="0"/>
            <a:t>.  Su ausencia no puede reemplazarse ni siquiera con el sacrificio, ni aun con la misma vida </a:t>
          </a:r>
          <a:r>
            <a:rPr lang="es-CO" b="1" dirty="0" smtClean="0">
              <a:solidFill>
                <a:srgbClr val="FFFF00"/>
              </a:solidFill>
            </a:rPr>
            <a:t>(1Cor.13:3). </a:t>
          </a:r>
          <a:endParaRPr lang="es-CO" b="1" dirty="0">
            <a:solidFill>
              <a:srgbClr val="FFFF00"/>
            </a:solidFill>
          </a:endParaRPr>
        </a:p>
      </dgm:t>
    </dgm:pt>
    <dgm:pt modelId="{3B8FA3C2-4784-4CE1-8F59-5C6A05190D56}" type="parTrans" cxnId="{754758E3-31AD-4E00-9ACB-DBD9EE412FB6}">
      <dgm:prSet/>
      <dgm:spPr/>
      <dgm:t>
        <a:bodyPr/>
        <a:lstStyle/>
        <a:p>
          <a:endParaRPr lang="es-CO"/>
        </a:p>
      </dgm:t>
    </dgm:pt>
    <dgm:pt modelId="{5FB7430B-329F-4C27-93AA-2DF7066BE77B}" type="sibTrans" cxnId="{754758E3-31AD-4E00-9ACB-DBD9EE412FB6}">
      <dgm:prSet/>
      <dgm:spPr/>
      <dgm:t>
        <a:bodyPr/>
        <a:lstStyle/>
        <a:p>
          <a:endParaRPr lang="es-CO"/>
        </a:p>
      </dgm:t>
    </dgm:pt>
    <dgm:pt modelId="{68AAFEC5-E12B-4C60-9F9F-5ACFDBD8B91F}" type="pres">
      <dgm:prSet presAssocID="{E0A3941C-6770-4878-A644-6CAE107D8D9B}" presName="linear" presStyleCnt="0">
        <dgm:presLayoutVars>
          <dgm:animLvl val="lvl"/>
          <dgm:resizeHandles val="exact"/>
        </dgm:presLayoutVars>
      </dgm:prSet>
      <dgm:spPr/>
      <dgm:t>
        <a:bodyPr/>
        <a:lstStyle/>
        <a:p>
          <a:endParaRPr lang="es-CO"/>
        </a:p>
      </dgm:t>
    </dgm:pt>
    <dgm:pt modelId="{F4858278-4CA7-404A-B6B3-980F94369F73}" type="pres">
      <dgm:prSet presAssocID="{F0564F31-B8B4-4C7A-AD46-62F138E04A8F}" presName="parentText" presStyleLbl="node1" presStyleIdx="0" presStyleCnt="3">
        <dgm:presLayoutVars>
          <dgm:chMax val="0"/>
          <dgm:bulletEnabled val="1"/>
        </dgm:presLayoutVars>
      </dgm:prSet>
      <dgm:spPr/>
      <dgm:t>
        <a:bodyPr/>
        <a:lstStyle/>
        <a:p>
          <a:endParaRPr lang="es-CO"/>
        </a:p>
      </dgm:t>
    </dgm:pt>
    <dgm:pt modelId="{629C98D4-F063-4AE4-B283-D92D97D5B49F}" type="pres">
      <dgm:prSet presAssocID="{0BAC4C15-4527-434A-8D02-42761BC82D33}" presName="spacer" presStyleCnt="0"/>
      <dgm:spPr/>
    </dgm:pt>
    <dgm:pt modelId="{1189B2E2-45E4-4985-8934-A38727DF0CBB}" type="pres">
      <dgm:prSet presAssocID="{A8171F2E-4F7C-4330-A5F0-8D192A750954}" presName="parentText" presStyleLbl="node1" presStyleIdx="1" presStyleCnt="3">
        <dgm:presLayoutVars>
          <dgm:chMax val="0"/>
          <dgm:bulletEnabled val="1"/>
        </dgm:presLayoutVars>
      </dgm:prSet>
      <dgm:spPr/>
      <dgm:t>
        <a:bodyPr/>
        <a:lstStyle/>
        <a:p>
          <a:endParaRPr lang="es-CO"/>
        </a:p>
      </dgm:t>
    </dgm:pt>
    <dgm:pt modelId="{E700E945-C1D3-451A-B64B-CE6AA33AB01D}" type="pres">
      <dgm:prSet presAssocID="{62FA7CD5-C2AF-472E-85FE-3C6D4D169072}" presName="spacer" presStyleCnt="0"/>
      <dgm:spPr/>
    </dgm:pt>
    <dgm:pt modelId="{055EED8A-D42C-49BC-8120-157E6FAAFA26}" type="pres">
      <dgm:prSet presAssocID="{97EF9863-F164-4867-91E7-D0BD151464C2}" presName="parentText" presStyleLbl="node1" presStyleIdx="2" presStyleCnt="3">
        <dgm:presLayoutVars>
          <dgm:chMax val="0"/>
          <dgm:bulletEnabled val="1"/>
        </dgm:presLayoutVars>
      </dgm:prSet>
      <dgm:spPr/>
      <dgm:t>
        <a:bodyPr/>
        <a:lstStyle/>
        <a:p>
          <a:endParaRPr lang="es-CO"/>
        </a:p>
      </dgm:t>
    </dgm:pt>
  </dgm:ptLst>
  <dgm:cxnLst>
    <dgm:cxn modelId="{012EBF4C-87F4-4F27-BE56-3B4D55082C25}" type="presOf" srcId="{A8171F2E-4F7C-4330-A5F0-8D192A750954}" destId="{1189B2E2-45E4-4985-8934-A38727DF0CBB}" srcOrd="0" destOrd="0" presId="urn:microsoft.com/office/officeart/2005/8/layout/vList2"/>
    <dgm:cxn modelId="{F312CC9B-E9F6-41C9-AB6F-B7F4881934A4}" srcId="{E0A3941C-6770-4878-A644-6CAE107D8D9B}" destId="{A8171F2E-4F7C-4330-A5F0-8D192A750954}" srcOrd="1" destOrd="0" parTransId="{CD709F0E-D3CE-4A1A-954B-BD6CE8CB3EF9}" sibTransId="{62FA7CD5-C2AF-472E-85FE-3C6D4D169072}"/>
    <dgm:cxn modelId="{0A52174E-E3E5-46BC-B032-34E5E60C8E72}" srcId="{E0A3941C-6770-4878-A644-6CAE107D8D9B}" destId="{F0564F31-B8B4-4C7A-AD46-62F138E04A8F}" srcOrd="0" destOrd="0" parTransId="{214AC26F-6ABB-465A-AB7A-F434D84D7B8D}" sibTransId="{0BAC4C15-4527-434A-8D02-42761BC82D33}"/>
    <dgm:cxn modelId="{754758E3-31AD-4E00-9ACB-DBD9EE412FB6}" srcId="{E0A3941C-6770-4878-A644-6CAE107D8D9B}" destId="{97EF9863-F164-4867-91E7-D0BD151464C2}" srcOrd="2" destOrd="0" parTransId="{3B8FA3C2-4784-4CE1-8F59-5C6A05190D56}" sibTransId="{5FB7430B-329F-4C27-93AA-2DF7066BE77B}"/>
    <dgm:cxn modelId="{BFB97632-4B52-40D2-B7D9-734386375448}" type="presOf" srcId="{F0564F31-B8B4-4C7A-AD46-62F138E04A8F}" destId="{F4858278-4CA7-404A-B6B3-980F94369F73}" srcOrd="0" destOrd="0" presId="urn:microsoft.com/office/officeart/2005/8/layout/vList2"/>
    <dgm:cxn modelId="{53503895-F422-4197-A6AD-06F2DEFCB905}" type="presOf" srcId="{E0A3941C-6770-4878-A644-6CAE107D8D9B}" destId="{68AAFEC5-E12B-4C60-9F9F-5ACFDBD8B91F}" srcOrd="0" destOrd="0" presId="urn:microsoft.com/office/officeart/2005/8/layout/vList2"/>
    <dgm:cxn modelId="{618E9286-083F-414F-876D-299DE9A4715A}" type="presOf" srcId="{97EF9863-F164-4867-91E7-D0BD151464C2}" destId="{055EED8A-D42C-49BC-8120-157E6FAAFA26}" srcOrd="0" destOrd="0" presId="urn:microsoft.com/office/officeart/2005/8/layout/vList2"/>
    <dgm:cxn modelId="{BEABDB12-0A81-4814-B634-A40F6076EBD4}" type="presParOf" srcId="{68AAFEC5-E12B-4C60-9F9F-5ACFDBD8B91F}" destId="{F4858278-4CA7-404A-B6B3-980F94369F73}" srcOrd="0" destOrd="0" presId="urn:microsoft.com/office/officeart/2005/8/layout/vList2"/>
    <dgm:cxn modelId="{0564CD0E-3E68-4EF0-AAD8-91CFFE6F3D05}" type="presParOf" srcId="{68AAFEC5-E12B-4C60-9F9F-5ACFDBD8B91F}" destId="{629C98D4-F063-4AE4-B283-D92D97D5B49F}" srcOrd="1" destOrd="0" presId="urn:microsoft.com/office/officeart/2005/8/layout/vList2"/>
    <dgm:cxn modelId="{0C688288-5645-465A-8128-BFA0D92DF8A1}" type="presParOf" srcId="{68AAFEC5-E12B-4C60-9F9F-5ACFDBD8B91F}" destId="{1189B2E2-45E4-4985-8934-A38727DF0CBB}" srcOrd="2" destOrd="0" presId="urn:microsoft.com/office/officeart/2005/8/layout/vList2"/>
    <dgm:cxn modelId="{86EBAEB9-7747-4BE7-A3AC-AE919F184CEA}" type="presParOf" srcId="{68AAFEC5-E12B-4C60-9F9F-5ACFDBD8B91F}" destId="{E700E945-C1D3-451A-B64B-CE6AA33AB01D}" srcOrd="3" destOrd="0" presId="urn:microsoft.com/office/officeart/2005/8/layout/vList2"/>
    <dgm:cxn modelId="{A3596658-D441-4F0B-ACC7-6159B9FA71DE}" type="presParOf" srcId="{68AAFEC5-E12B-4C60-9F9F-5ACFDBD8B91F}" destId="{055EED8A-D42C-49BC-8120-157E6FAAFA26}" srcOrd="4" destOrd="0" presId="urn:microsoft.com/office/officeart/2005/8/layout/vList2"/>
  </dgm:cxnLst>
  <dgm:bg>
    <a:solidFill>
      <a:srgbClr val="FFC0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7D3BE8B-594B-4F33-BC66-4AFA558F8A29}"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DD931A3D-CDAA-4265-9971-7773DFA19FCA}">
      <dgm:prSet custT="1"/>
      <dgm:spPr/>
      <dgm:t>
        <a:bodyPr/>
        <a:lstStyle/>
        <a:p>
          <a:pPr rtl="0"/>
          <a:r>
            <a:rPr lang="es-CO" sz="2000" b="1" dirty="0" smtClean="0"/>
            <a:t>1 PEDRO 2:2</a:t>
          </a:r>
          <a:r>
            <a:rPr lang="es-CO" sz="2000" dirty="0" smtClean="0"/>
            <a:t>. Desead, como niños recién nacidos, la </a:t>
          </a:r>
          <a:r>
            <a:rPr lang="es-CO" sz="2000" b="1" i="1" u="sng" dirty="0" smtClean="0"/>
            <a:t>leche espiritual</a:t>
          </a:r>
          <a:r>
            <a:rPr lang="es-CO" sz="2000" dirty="0" smtClean="0"/>
            <a:t> no adulterada, para que por ella crezcáis para salvación,  </a:t>
          </a:r>
          <a:endParaRPr lang="es-CO" sz="2000" dirty="0"/>
        </a:p>
      </dgm:t>
    </dgm:pt>
    <dgm:pt modelId="{AE9FF537-E407-4E53-B59A-5A4CB67E0C43}" type="parTrans" cxnId="{17AE8C95-7102-42E9-8AFE-D92994958F8F}">
      <dgm:prSet/>
      <dgm:spPr/>
      <dgm:t>
        <a:bodyPr/>
        <a:lstStyle/>
        <a:p>
          <a:endParaRPr lang="es-CO"/>
        </a:p>
      </dgm:t>
    </dgm:pt>
    <dgm:pt modelId="{482D7637-F04A-45F7-BEF1-DD264F6864B6}" type="sibTrans" cxnId="{17AE8C95-7102-42E9-8AFE-D92994958F8F}">
      <dgm:prSet/>
      <dgm:spPr/>
      <dgm:t>
        <a:bodyPr/>
        <a:lstStyle/>
        <a:p>
          <a:endParaRPr lang="es-CO"/>
        </a:p>
      </dgm:t>
    </dgm:pt>
    <dgm:pt modelId="{304CC3AD-8D29-4E4C-B6EF-1F249708C845}" type="pres">
      <dgm:prSet presAssocID="{47D3BE8B-594B-4F33-BC66-4AFA558F8A29}" presName="linearFlow" presStyleCnt="0">
        <dgm:presLayoutVars>
          <dgm:dir/>
          <dgm:resizeHandles val="exact"/>
        </dgm:presLayoutVars>
      </dgm:prSet>
      <dgm:spPr/>
      <dgm:t>
        <a:bodyPr/>
        <a:lstStyle/>
        <a:p>
          <a:endParaRPr lang="es-CO"/>
        </a:p>
      </dgm:t>
    </dgm:pt>
    <dgm:pt modelId="{119B785B-0878-4456-A21C-8A86FD28DD1C}" type="pres">
      <dgm:prSet presAssocID="{DD931A3D-CDAA-4265-9971-7773DFA19FCA}" presName="composite" presStyleCnt="0"/>
      <dgm:spPr/>
    </dgm:pt>
    <dgm:pt modelId="{F5FD9239-E8A7-4314-818B-CA109EA8FE87}" type="pres">
      <dgm:prSet presAssocID="{DD931A3D-CDAA-4265-9971-7773DFA19FCA}" presName="imgShp" presStyleLbl="fgImgPlace1" presStyleIdx="0" presStyleCnt="1" custLinFactNeighborX="-33919"/>
      <dgm:spPr/>
    </dgm:pt>
    <dgm:pt modelId="{D67B8D36-59C3-4202-AD2B-7921BD43ABE4}" type="pres">
      <dgm:prSet presAssocID="{DD931A3D-CDAA-4265-9971-7773DFA19FCA}" presName="txShp" presStyleLbl="node1" presStyleIdx="0" presStyleCnt="1" custScaleX="122785" custScaleY="100000" custLinFactNeighborX="17634">
        <dgm:presLayoutVars>
          <dgm:bulletEnabled val="1"/>
        </dgm:presLayoutVars>
      </dgm:prSet>
      <dgm:spPr/>
      <dgm:t>
        <a:bodyPr/>
        <a:lstStyle/>
        <a:p>
          <a:endParaRPr lang="es-CO"/>
        </a:p>
      </dgm:t>
    </dgm:pt>
  </dgm:ptLst>
  <dgm:cxnLst>
    <dgm:cxn modelId="{FF8502F9-20D1-4B4A-9286-012C429DFBE4}" type="presOf" srcId="{47D3BE8B-594B-4F33-BC66-4AFA558F8A29}" destId="{304CC3AD-8D29-4E4C-B6EF-1F249708C845}" srcOrd="0" destOrd="0" presId="urn:microsoft.com/office/officeart/2005/8/layout/vList3"/>
    <dgm:cxn modelId="{17AE8C95-7102-42E9-8AFE-D92994958F8F}" srcId="{47D3BE8B-594B-4F33-BC66-4AFA558F8A29}" destId="{DD931A3D-CDAA-4265-9971-7773DFA19FCA}" srcOrd="0" destOrd="0" parTransId="{AE9FF537-E407-4E53-B59A-5A4CB67E0C43}" sibTransId="{482D7637-F04A-45F7-BEF1-DD264F6864B6}"/>
    <dgm:cxn modelId="{937EFF8C-2A2A-4DEF-B8D2-401DBED33042}" type="presOf" srcId="{DD931A3D-CDAA-4265-9971-7773DFA19FCA}" destId="{D67B8D36-59C3-4202-AD2B-7921BD43ABE4}" srcOrd="0" destOrd="0" presId="urn:microsoft.com/office/officeart/2005/8/layout/vList3"/>
    <dgm:cxn modelId="{5165D2DD-814F-4464-9F1A-29DCA13805DA}" type="presParOf" srcId="{304CC3AD-8D29-4E4C-B6EF-1F249708C845}" destId="{119B785B-0878-4456-A21C-8A86FD28DD1C}" srcOrd="0" destOrd="0" presId="urn:microsoft.com/office/officeart/2005/8/layout/vList3"/>
    <dgm:cxn modelId="{29C7BF2F-CFE0-4844-8FF2-E5A659C70309}" type="presParOf" srcId="{119B785B-0878-4456-A21C-8A86FD28DD1C}" destId="{F5FD9239-E8A7-4314-818B-CA109EA8FE87}" srcOrd="0" destOrd="0" presId="urn:microsoft.com/office/officeart/2005/8/layout/vList3"/>
    <dgm:cxn modelId="{A0A9AC93-5364-49C0-99AF-920AD64384EB}" type="presParOf" srcId="{119B785B-0878-4456-A21C-8A86FD28DD1C}" destId="{D67B8D36-59C3-4202-AD2B-7921BD43ABE4}"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DBAF499E-2312-4D3C-A83C-5F67C75407FB}"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55D00F5A-78D9-4823-9D3C-8AC290C0B11A}">
      <dgm:prSet custT="1"/>
      <dgm:spPr/>
      <dgm:t>
        <a:bodyPr/>
        <a:lstStyle/>
        <a:p>
          <a:pPr rtl="0"/>
          <a:r>
            <a:rPr lang="es-CO" sz="2800" b="1" dirty="0" smtClean="0"/>
            <a:t>Salma 119:11. </a:t>
          </a:r>
          <a:r>
            <a:rPr lang="es-CO" sz="2800" i="1" dirty="0" smtClean="0"/>
            <a:t>En mi corazón he guardado tus dichos, </a:t>
          </a:r>
          <a:r>
            <a:rPr lang="pt-BR" sz="2800" i="1" dirty="0" smtClean="0"/>
            <a:t>para no</a:t>
          </a:r>
          <a:r>
            <a:rPr lang="pt-BR" sz="1800" i="1" dirty="0" smtClean="0"/>
            <a:t> </a:t>
          </a:r>
          <a:r>
            <a:rPr lang="pt-BR" sz="2800" i="1" dirty="0" smtClean="0"/>
            <a:t>pecar contra ti.</a:t>
          </a:r>
          <a:endParaRPr lang="es-CO" sz="2800" dirty="0"/>
        </a:p>
      </dgm:t>
    </dgm:pt>
    <dgm:pt modelId="{525B69D6-21A3-4FFD-9441-6D8CCE402597}" type="parTrans" cxnId="{60F91222-8D33-444B-85F8-BCCEE3D27014}">
      <dgm:prSet/>
      <dgm:spPr/>
      <dgm:t>
        <a:bodyPr/>
        <a:lstStyle/>
        <a:p>
          <a:endParaRPr lang="es-CO"/>
        </a:p>
      </dgm:t>
    </dgm:pt>
    <dgm:pt modelId="{594696A4-227F-4F4D-A03D-2A74A5AE2E92}" type="sibTrans" cxnId="{60F91222-8D33-444B-85F8-BCCEE3D27014}">
      <dgm:prSet/>
      <dgm:spPr/>
      <dgm:t>
        <a:bodyPr/>
        <a:lstStyle/>
        <a:p>
          <a:endParaRPr lang="es-CO"/>
        </a:p>
      </dgm:t>
    </dgm:pt>
    <dgm:pt modelId="{6A11D471-A523-46E8-BD90-AAB853C480E2}" type="pres">
      <dgm:prSet presAssocID="{DBAF499E-2312-4D3C-A83C-5F67C75407FB}" presName="linearFlow" presStyleCnt="0">
        <dgm:presLayoutVars>
          <dgm:dir/>
          <dgm:resizeHandles val="exact"/>
        </dgm:presLayoutVars>
      </dgm:prSet>
      <dgm:spPr/>
      <dgm:t>
        <a:bodyPr/>
        <a:lstStyle/>
        <a:p>
          <a:endParaRPr lang="es-CO"/>
        </a:p>
      </dgm:t>
    </dgm:pt>
    <dgm:pt modelId="{CE705014-10F9-4329-8359-F2C4733FC8DA}" type="pres">
      <dgm:prSet presAssocID="{55D00F5A-78D9-4823-9D3C-8AC290C0B11A}" presName="composite" presStyleCnt="0"/>
      <dgm:spPr/>
    </dgm:pt>
    <dgm:pt modelId="{4BC17D9C-E173-41DE-8D9B-D837801BD15F}" type="pres">
      <dgm:prSet presAssocID="{55D00F5A-78D9-4823-9D3C-8AC290C0B11A}" presName="imgShp" presStyleLbl="fgImgPlace1" presStyleIdx="0" presStyleCnt="1" custScaleX="16929" custScaleY="90698" custLinFactNeighborX="-56267" custLinFactNeighborY="-6417"/>
      <dgm:spPr/>
    </dgm:pt>
    <dgm:pt modelId="{F9432427-5872-4F9B-BD55-3573CD5636FD}" type="pres">
      <dgm:prSet presAssocID="{55D00F5A-78D9-4823-9D3C-8AC290C0B11A}" presName="txShp" presStyleLbl="node1" presStyleIdx="0" presStyleCnt="1" custAng="0" custScaleX="150376" custScaleY="100098" custLinFactNeighborX="-2071" custLinFactNeighborY="-49">
        <dgm:presLayoutVars>
          <dgm:bulletEnabled val="1"/>
        </dgm:presLayoutVars>
      </dgm:prSet>
      <dgm:spPr/>
      <dgm:t>
        <a:bodyPr/>
        <a:lstStyle/>
        <a:p>
          <a:endParaRPr lang="es-CO"/>
        </a:p>
      </dgm:t>
    </dgm:pt>
  </dgm:ptLst>
  <dgm:cxnLst>
    <dgm:cxn modelId="{60F91222-8D33-444B-85F8-BCCEE3D27014}" srcId="{DBAF499E-2312-4D3C-A83C-5F67C75407FB}" destId="{55D00F5A-78D9-4823-9D3C-8AC290C0B11A}" srcOrd="0" destOrd="0" parTransId="{525B69D6-21A3-4FFD-9441-6D8CCE402597}" sibTransId="{594696A4-227F-4F4D-A03D-2A74A5AE2E92}"/>
    <dgm:cxn modelId="{25E84D67-90FF-42A6-B60B-237D6B43DB2E}" type="presOf" srcId="{55D00F5A-78D9-4823-9D3C-8AC290C0B11A}" destId="{F9432427-5872-4F9B-BD55-3573CD5636FD}" srcOrd="0" destOrd="0" presId="urn:microsoft.com/office/officeart/2005/8/layout/vList3"/>
    <dgm:cxn modelId="{0EA28086-BAD5-4ADC-AD3D-5386406DD8E9}" type="presOf" srcId="{DBAF499E-2312-4D3C-A83C-5F67C75407FB}" destId="{6A11D471-A523-46E8-BD90-AAB853C480E2}" srcOrd="0" destOrd="0" presId="urn:microsoft.com/office/officeart/2005/8/layout/vList3"/>
    <dgm:cxn modelId="{6116B8BD-E0F2-4779-B9AA-2C53D9D871C3}" type="presParOf" srcId="{6A11D471-A523-46E8-BD90-AAB853C480E2}" destId="{CE705014-10F9-4329-8359-F2C4733FC8DA}" srcOrd="0" destOrd="0" presId="urn:microsoft.com/office/officeart/2005/8/layout/vList3"/>
    <dgm:cxn modelId="{90134319-195E-4738-B66F-1AF8345F12D8}" type="presParOf" srcId="{CE705014-10F9-4329-8359-F2C4733FC8DA}" destId="{4BC17D9C-E173-41DE-8D9B-D837801BD15F}" srcOrd="0" destOrd="0" presId="urn:microsoft.com/office/officeart/2005/8/layout/vList3"/>
    <dgm:cxn modelId="{8BFDD2C8-14BC-497D-9A4B-5922A9B474D1}" type="presParOf" srcId="{CE705014-10F9-4329-8359-F2C4733FC8DA}" destId="{F9432427-5872-4F9B-BD55-3573CD5636FD}"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0E23AA8B-3119-45B5-B3E7-163C93BF502F}"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8621760D-2896-45B7-BABF-C5BE6701F5A9}">
      <dgm:prSet/>
      <dgm:spPr>
        <a:solidFill>
          <a:srgbClr val="FF0000"/>
        </a:solidFill>
      </dgm:spPr>
      <dgm:t>
        <a:bodyPr/>
        <a:lstStyle/>
        <a:p>
          <a:pPr rtl="0"/>
          <a:r>
            <a:rPr lang="es-CO" b="1" dirty="0" smtClean="0"/>
            <a:t>JEREMIAS 15:16</a:t>
          </a:r>
          <a:r>
            <a:rPr lang="es-CO" b="1" baseline="30000" dirty="0" smtClean="0"/>
            <a:t>.</a:t>
          </a:r>
          <a:r>
            <a:rPr lang="es-CO" b="1" dirty="0" smtClean="0"/>
            <a:t> </a:t>
          </a:r>
          <a:r>
            <a:rPr lang="es-CO" dirty="0" smtClean="0"/>
            <a:t>Fueron halladas tus palabras, y yo las </a:t>
          </a:r>
          <a:r>
            <a:rPr lang="es-CO" i="1" u="sng" dirty="0" smtClean="0"/>
            <a:t>comí</a:t>
          </a:r>
          <a:r>
            <a:rPr lang="es-CO" dirty="0" smtClean="0"/>
            <a:t>; y tu Palabra me fue por gozo y por alegría de mi corazón; porque tu nombre se invocó sobre mí, oh Jehová Dios de los ejércitos.</a:t>
          </a:r>
          <a:endParaRPr lang="es-CO" dirty="0"/>
        </a:p>
      </dgm:t>
    </dgm:pt>
    <dgm:pt modelId="{077F622C-4E83-4C7E-ADFE-C9BFFF991BA2}" type="parTrans" cxnId="{4F2CB2EC-E53E-4D6A-B582-3200047C1E95}">
      <dgm:prSet/>
      <dgm:spPr/>
      <dgm:t>
        <a:bodyPr/>
        <a:lstStyle/>
        <a:p>
          <a:endParaRPr lang="es-CO"/>
        </a:p>
      </dgm:t>
    </dgm:pt>
    <dgm:pt modelId="{DFECD6C5-F9BC-4BC7-9939-963BA5FC658D}" type="sibTrans" cxnId="{4F2CB2EC-E53E-4D6A-B582-3200047C1E95}">
      <dgm:prSet/>
      <dgm:spPr/>
      <dgm:t>
        <a:bodyPr/>
        <a:lstStyle/>
        <a:p>
          <a:endParaRPr lang="es-CO"/>
        </a:p>
      </dgm:t>
    </dgm:pt>
    <dgm:pt modelId="{E0E55B49-1D7F-4877-914A-9446A4BF7D08}" type="pres">
      <dgm:prSet presAssocID="{0E23AA8B-3119-45B5-B3E7-163C93BF502F}" presName="linearFlow" presStyleCnt="0">
        <dgm:presLayoutVars>
          <dgm:dir/>
          <dgm:resizeHandles val="exact"/>
        </dgm:presLayoutVars>
      </dgm:prSet>
      <dgm:spPr/>
      <dgm:t>
        <a:bodyPr/>
        <a:lstStyle/>
        <a:p>
          <a:endParaRPr lang="es-CO"/>
        </a:p>
      </dgm:t>
    </dgm:pt>
    <dgm:pt modelId="{9896D4C2-5DC5-4437-8A53-3144F644A57E}" type="pres">
      <dgm:prSet presAssocID="{8621760D-2896-45B7-BABF-C5BE6701F5A9}" presName="composite" presStyleCnt="0"/>
      <dgm:spPr/>
    </dgm:pt>
    <dgm:pt modelId="{C3CC5CE2-2A07-4F45-8150-97DBEA5AB0B2}" type="pres">
      <dgm:prSet presAssocID="{8621760D-2896-45B7-BABF-C5BE6701F5A9}" presName="imgShp" presStyleLbl="fgImgPlace1" presStyleIdx="0" presStyleCnt="1" custLinFactNeighborX="-27237" custLinFactNeighborY="-17987"/>
      <dgm:spPr>
        <a:blipFill rotWithShape="1">
          <a:blip xmlns:r="http://schemas.openxmlformats.org/officeDocument/2006/relationships" r:embed="rId1"/>
          <a:stretch>
            <a:fillRect/>
          </a:stretch>
        </a:blipFill>
      </dgm:spPr>
    </dgm:pt>
    <dgm:pt modelId="{19DB8871-9551-4837-9694-9482A5C0A8BE}" type="pres">
      <dgm:prSet presAssocID="{8621760D-2896-45B7-BABF-C5BE6701F5A9}" presName="txShp" presStyleLbl="node1" presStyleIdx="0" presStyleCnt="1" custLinFactNeighborX="-2067" custLinFactNeighborY="-15375">
        <dgm:presLayoutVars>
          <dgm:bulletEnabled val="1"/>
        </dgm:presLayoutVars>
      </dgm:prSet>
      <dgm:spPr/>
      <dgm:t>
        <a:bodyPr/>
        <a:lstStyle/>
        <a:p>
          <a:endParaRPr lang="es-CO"/>
        </a:p>
      </dgm:t>
    </dgm:pt>
  </dgm:ptLst>
  <dgm:cxnLst>
    <dgm:cxn modelId="{2FE258DC-D8F4-4169-85AE-873D4596065D}" type="presOf" srcId="{0E23AA8B-3119-45B5-B3E7-163C93BF502F}" destId="{E0E55B49-1D7F-4877-914A-9446A4BF7D08}" srcOrd="0" destOrd="0" presId="urn:microsoft.com/office/officeart/2005/8/layout/vList3"/>
    <dgm:cxn modelId="{4F2CB2EC-E53E-4D6A-B582-3200047C1E95}" srcId="{0E23AA8B-3119-45B5-B3E7-163C93BF502F}" destId="{8621760D-2896-45B7-BABF-C5BE6701F5A9}" srcOrd="0" destOrd="0" parTransId="{077F622C-4E83-4C7E-ADFE-C9BFFF991BA2}" sibTransId="{DFECD6C5-F9BC-4BC7-9939-963BA5FC658D}"/>
    <dgm:cxn modelId="{EADADEF4-945E-420A-900B-A1465BE8D878}" type="presOf" srcId="{8621760D-2896-45B7-BABF-C5BE6701F5A9}" destId="{19DB8871-9551-4837-9694-9482A5C0A8BE}" srcOrd="0" destOrd="0" presId="urn:microsoft.com/office/officeart/2005/8/layout/vList3"/>
    <dgm:cxn modelId="{1608850E-F05A-4173-BC6F-6CA2E41C1335}" type="presParOf" srcId="{E0E55B49-1D7F-4877-914A-9446A4BF7D08}" destId="{9896D4C2-5DC5-4437-8A53-3144F644A57E}" srcOrd="0" destOrd="0" presId="urn:microsoft.com/office/officeart/2005/8/layout/vList3"/>
    <dgm:cxn modelId="{C6AE1065-B5DE-4937-B891-896F48191EAD}" type="presParOf" srcId="{9896D4C2-5DC5-4437-8A53-3144F644A57E}" destId="{C3CC5CE2-2A07-4F45-8150-97DBEA5AB0B2}" srcOrd="0" destOrd="0" presId="urn:microsoft.com/office/officeart/2005/8/layout/vList3"/>
    <dgm:cxn modelId="{4C5FD91E-2713-4B70-B130-0A251E26E5BC}" type="presParOf" srcId="{9896D4C2-5DC5-4437-8A53-3144F644A57E}" destId="{19DB8871-9551-4837-9694-9482A5C0A8BE}"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8C014C8-73AC-4464-9AB7-9FFAD29139C9}"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1F282A91-6297-4A11-9DD9-A682FC7EE0FC}">
      <dgm:prSet/>
      <dgm:spPr/>
      <dgm:t>
        <a:bodyPr/>
        <a:lstStyle/>
        <a:p>
          <a:pPr rtl="0"/>
          <a:r>
            <a:rPr lang="es-CO" b="1" dirty="0" smtClean="0"/>
            <a:t>Santiago 3:2</a:t>
          </a:r>
          <a:r>
            <a:rPr lang="es-CO" dirty="0" smtClean="0"/>
            <a:t>. Porque todos ofendemos muchas veces. Si alguno no ofende en palabra, éste es varón perfecto, capaz también de refrenar todo el cuerpo.</a:t>
          </a:r>
          <a:endParaRPr lang="es-CO" dirty="0"/>
        </a:p>
      </dgm:t>
    </dgm:pt>
    <dgm:pt modelId="{B18EFE70-4AD3-494A-8251-66F11149427E}" type="parTrans" cxnId="{314DD4F1-FCB7-4A79-8482-B455A3CF06C3}">
      <dgm:prSet/>
      <dgm:spPr/>
      <dgm:t>
        <a:bodyPr/>
        <a:lstStyle/>
        <a:p>
          <a:endParaRPr lang="es-CO"/>
        </a:p>
      </dgm:t>
    </dgm:pt>
    <dgm:pt modelId="{90049A85-1781-47F6-AC06-F311D6775A33}" type="sibTrans" cxnId="{314DD4F1-FCB7-4A79-8482-B455A3CF06C3}">
      <dgm:prSet/>
      <dgm:spPr/>
      <dgm:t>
        <a:bodyPr/>
        <a:lstStyle/>
        <a:p>
          <a:endParaRPr lang="es-CO"/>
        </a:p>
      </dgm:t>
    </dgm:pt>
    <dgm:pt modelId="{3607B032-7686-4D91-B8E1-C5A5018CC166}" type="pres">
      <dgm:prSet presAssocID="{88C014C8-73AC-4464-9AB7-9FFAD29139C9}" presName="linearFlow" presStyleCnt="0">
        <dgm:presLayoutVars>
          <dgm:dir/>
          <dgm:resizeHandles val="exact"/>
        </dgm:presLayoutVars>
      </dgm:prSet>
      <dgm:spPr/>
      <dgm:t>
        <a:bodyPr/>
        <a:lstStyle/>
        <a:p>
          <a:endParaRPr lang="es-CO"/>
        </a:p>
      </dgm:t>
    </dgm:pt>
    <dgm:pt modelId="{BA945A98-F0CA-4B46-92AC-05AC7D36D672}" type="pres">
      <dgm:prSet presAssocID="{1F282A91-6297-4A11-9DD9-A682FC7EE0FC}" presName="composite" presStyleCnt="0"/>
      <dgm:spPr/>
    </dgm:pt>
    <dgm:pt modelId="{F14499E4-DB5C-4F08-ABEC-966DDE9E45B9}" type="pres">
      <dgm:prSet presAssocID="{1F282A91-6297-4A11-9DD9-A682FC7EE0FC}" presName="imgShp" presStyleLbl="fgImgPlace1" presStyleIdx="0" presStyleCnt="1" custLinFactNeighborX="-55461" custLinFactNeighborY="-5999"/>
      <dgm:spPr>
        <a:blipFill rotWithShape="1">
          <a:blip xmlns:r="http://schemas.openxmlformats.org/officeDocument/2006/relationships" r:embed="rId1"/>
          <a:stretch>
            <a:fillRect/>
          </a:stretch>
        </a:blipFill>
      </dgm:spPr>
    </dgm:pt>
    <dgm:pt modelId="{52347337-8AF0-40AD-A679-F63E0F8EE889}" type="pres">
      <dgm:prSet presAssocID="{1F282A91-6297-4A11-9DD9-A682FC7EE0FC}" presName="txShp" presStyleLbl="node1" presStyleIdx="0" presStyleCnt="1" custScaleX="125333" custLinFactNeighborX="0" custLinFactNeighborY="-36078">
        <dgm:presLayoutVars>
          <dgm:bulletEnabled val="1"/>
        </dgm:presLayoutVars>
      </dgm:prSet>
      <dgm:spPr/>
      <dgm:t>
        <a:bodyPr/>
        <a:lstStyle/>
        <a:p>
          <a:endParaRPr lang="es-CO"/>
        </a:p>
      </dgm:t>
    </dgm:pt>
  </dgm:ptLst>
  <dgm:cxnLst>
    <dgm:cxn modelId="{40951AA6-5986-49BA-91AF-37D9B548786C}" type="presOf" srcId="{88C014C8-73AC-4464-9AB7-9FFAD29139C9}" destId="{3607B032-7686-4D91-B8E1-C5A5018CC166}" srcOrd="0" destOrd="0" presId="urn:microsoft.com/office/officeart/2005/8/layout/vList3"/>
    <dgm:cxn modelId="{314DD4F1-FCB7-4A79-8482-B455A3CF06C3}" srcId="{88C014C8-73AC-4464-9AB7-9FFAD29139C9}" destId="{1F282A91-6297-4A11-9DD9-A682FC7EE0FC}" srcOrd="0" destOrd="0" parTransId="{B18EFE70-4AD3-494A-8251-66F11149427E}" sibTransId="{90049A85-1781-47F6-AC06-F311D6775A33}"/>
    <dgm:cxn modelId="{EF14A765-9F00-4E6F-BBCD-D05ABA580806}" type="presOf" srcId="{1F282A91-6297-4A11-9DD9-A682FC7EE0FC}" destId="{52347337-8AF0-40AD-A679-F63E0F8EE889}" srcOrd="0" destOrd="0" presId="urn:microsoft.com/office/officeart/2005/8/layout/vList3"/>
    <dgm:cxn modelId="{43ED7466-C2C9-4FC1-A21B-30FB845E9A0D}" type="presParOf" srcId="{3607B032-7686-4D91-B8E1-C5A5018CC166}" destId="{BA945A98-F0CA-4B46-92AC-05AC7D36D672}" srcOrd="0" destOrd="0" presId="urn:microsoft.com/office/officeart/2005/8/layout/vList3"/>
    <dgm:cxn modelId="{6DC27495-1A89-4310-8F8F-5DB6CBBF7C73}" type="presParOf" srcId="{BA945A98-F0CA-4B46-92AC-05AC7D36D672}" destId="{F14499E4-DB5C-4F08-ABEC-966DDE9E45B9}" srcOrd="0" destOrd="0" presId="urn:microsoft.com/office/officeart/2005/8/layout/vList3"/>
    <dgm:cxn modelId="{3014C8AF-1688-4380-B441-EC70F0AAF977}" type="presParOf" srcId="{BA945A98-F0CA-4B46-92AC-05AC7D36D672}" destId="{52347337-8AF0-40AD-A679-F63E0F8EE889}"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7B98176-ABDB-4456-A581-2F8E7738CF50}"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EC8E1727-3C0D-4316-8447-3E5A770EA44D}">
      <dgm:prSet custT="1"/>
      <dgm:spPr/>
      <dgm:t>
        <a:bodyPr/>
        <a:lstStyle/>
        <a:p>
          <a:pPr algn="r" rtl="0"/>
          <a:r>
            <a:rPr lang="es-CO" sz="2800" b="1" dirty="0" smtClean="0"/>
            <a:t>Colosenses 3:14.</a:t>
          </a:r>
          <a:r>
            <a:rPr lang="es-CO" sz="2800" dirty="0" smtClean="0"/>
            <a:t>Y sobre todas estas cosas </a:t>
          </a:r>
          <a:r>
            <a:rPr lang="es-CO" sz="2800" u="sng" dirty="0" smtClean="0"/>
            <a:t>vestíos de amor</a:t>
          </a:r>
          <a:r>
            <a:rPr lang="es-CO" sz="2800" dirty="0" smtClean="0"/>
            <a:t>, que es el vínculo </a:t>
          </a:r>
          <a:r>
            <a:rPr lang="es-CO" sz="3200" dirty="0" smtClean="0"/>
            <a:t>perfecto.</a:t>
          </a:r>
          <a:endParaRPr lang="es-CO" sz="3200" dirty="0"/>
        </a:p>
      </dgm:t>
    </dgm:pt>
    <dgm:pt modelId="{8AC51D98-3C60-4518-ABA3-274DCFF77ECE}" type="parTrans" cxnId="{F72FD4B9-1908-49F1-9984-08ACE849DB60}">
      <dgm:prSet/>
      <dgm:spPr/>
      <dgm:t>
        <a:bodyPr/>
        <a:lstStyle/>
        <a:p>
          <a:endParaRPr lang="es-CO"/>
        </a:p>
      </dgm:t>
    </dgm:pt>
    <dgm:pt modelId="{52EFE3DB-2549-4785-BCCD-5B28C064F8EE}" type="sibTrans" cxnId="{F72FD4B9-1908-49F1-9984-08ACE849DB60}">
      <dgm:prSet/>
      <dgm:spPr/>
      <dgm:t>
        <a:bodyPr/>
        <a:lstStyle/>
        <a:p>
          <a:endParaRPr lang="es-CO"/>
        </a:p>
      </dgm:t>
    </dgm:pt>
    <dgm:pt modelId="{6ADD6CD0-AD26-44EE-BF70-6B22D5F4E47D}" type="pres">
      <dgm:prSet presAssocID="{E7B98176-ABDB-4456-A581-2F8E7738CF50}" presName="linearFlow" presStyleCnt="0">
        <dgm:presLayoutVars>
          <dgm:dir/>
          <dgm:resizeHandles val="exact"/>
        </dgm:presLayoutVars>
      </dgm:prSet>
      <dgm:spPr/>
      <dgm:t>
        <a:bodyPr/>
        <a:lstStyle/>
        <a:p>
          <a:endParaRPr lang="es-CO"/>
        </a:p>
      </dgm:t>
    </dgm:pt>
    <dgm:pt modelId="{B06C908D-188A-4F7B-95DF-588081CFDB73}" type="pres">
      <dgm:prSet presAssocID="{EC8E1727-3C0D-4316-8447-3E5A770EA44D}" presName="composite" presStyleCnt="0"/>
      <dgm:spPr/>
    </dgm:pt>
    <dgm:pt modelId="{C156D95B-779A-49D0-AFEF-E5ACDE011057}" type="pres">
      <dgm:prSet presAssocID="{EC8E1727-3C0D-4316-8447-3E5A770EA44D}" presName="imgShp" presStyleLbl="fgImgPlace1" presStyleIdx="0" presStyleCnt="1" custFlipHor="1" custScaleX="80125" custLinFactNeighborX="-26914" custLinFactNeighborY="-6597"/>
      <dgm:spPr>
        <a:blipFill rotWithShape="1">
          <a:blip xmlns:r="http://schemas.openxmlformats.org/officeDocument/2006/relationships" r:embed="rId1"/>
          <a:stretch>
            <a:fillRect/>
          </a:stretch>
        </a:blipFill>
      </dgm:spPr>
    </dgm:pt>
    <dgm:pt modelId="{868D0E0A-2C9E-414D-B135-258086CCF561}" type="pres">
      <dgm:prSet presAssocID="{EC8E1727-3C0D-4316-8447-3E5A770EA44D}" presName="txShp" presStyleLbl="node1" presStyleIdx="0" presStyleCnt="1" custScaleX="150376" custScaleY="137286" custLinFactY="67394" custLinFactNeighborX="-2071" custLinFactNeighborY="100000">
        <dgm:presLayoutVars>
          <dgm:bulletEnabled val="1"/>
        </dgm:presLayoutVars>
      </dgm:prSet>
      <dgm:spPr/>
      <dgm:t>
        <a:bodyPr/>
        <a:lstStyle/>
        <a:p>
          <a:endParaRPr lang="es-CO"/>
        </a:p>
      </dgm:t>
    </dgm:pt>
  </dgm:ptLst>
  <dgm:cxnLst>
    <dgm:cxn modelId="{F72FD4B9-1908-49F1-9984-08ACE849DB60}" srcId="{E7B98176-ABDB-4456-A581-2F8E7738CF50}" destId="{EC8E1727-3C0D-4316-8447-3E5A770EA44D}" srcOrd="0" destOrd="0" parTransId="{8AC51D98-3C60-4518-ABA3-274DCFF77ECE}" sibTransId="{52EFE3DB-2549-4785-BCCD-5B28C064F8EE}"/>
    <dgm:cxn modelId="{343F1856-544C-4E54-B8DE-74E596EA8092}" type="presOf" srcId="{E7B98176-ABDB-4456-A581-2F8E7738CF50}" destId="{6ADD6CD0-AD26-44EE-BF70-6B22D5F4E47D}" srcOrd="0" destOrd="0" presId="urn:microsoft.com/office/officeart/2005/8/layout/vList3"/>
    <dgm:cxn modelId="{2FFC8356-65E1-45C2-AE31-A2F4E786359D}" type="presOf" srcId="{EC8E1727-3C0D-4316-8447-3E5A770EA44D}" destId="{868D0E0A-2C9E-414D-B135-258086CCF561}" srcOrd="0" destOrd="0" presId="urn:microsoft.com/office/officeart/2005/8/layout/vList3"/>
    <dgm:cxn modelId="{8BE0789F-86B4-4709-A0C4-582CFAEB8D07}" type="presParOf" srcId="{6ADD6CD0-AD26-44EE-BF70-6B22D5F4E47D}" destId="{B06C908D-188A-4F7B-95DF-588081CFDB73}" srcOrd="0" destOrd="0" presId="urn:microsoft.com/office/officeart/2005/8/layout/vList3"/>
    <dgm:cxn modelId="{A6F6CE6B-74DC-4406-8326-7D0E465275AF}" type="presParOf" srcId="{B06C908D-188A-4F7B-95DF-588081CFDB73}" destId="{C156D95B-779A-49D0-AFEF-E5ACDE011057}" srcOrd="0" destOrd="0" presId="urn:microsoft.com/office/officeart/2005/8/layout/vList3"/>
    <dgm:cxn modelId="{E9C49143-A927-4AC5-B387-46B11C1A390C}" type="presParOf" srcId="{B06C908D-188A-4F7B-95DF-588081CFDB73}" destId="{868D0E0A-2C9E-414D-B135-258086CCF561}"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6541F530-4311-4D23-AD20-01AE3A55A08B}"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F8C0E7A4-611B-40B7-B77A-98628F125502}">
      <dgm:prSet/>
      <dgm:spPr/>
      <dgm:t>
        <a:bodyPr/>
        <a:lstStyle/>
        <a:p>
          <a:pPr rtl="0"/>
          <a:r>
            <a:rPr lang="es-CO" b="1" dirty="0" smtClean="0"/>
            <a:t>1Tes.5:23. </a:t>
          </a:r>
          <a:r>
            <a:rPr lang="es-CO" dirty="0" smtClean="0"/>
            <a:t>Y el mismo Dios de paz os santifique por completo; y todo vuestro ser, espíritu, alma y cuerpo, sea guardado irreprensible para la venida de nuestro Señor Jesucristo. </a:t>
          </a:r>
          <a:endParaRPr lang="es-CO" dirty="0"/>
        </a:p>
      </dgm:t>
    </dgm:pt>
    <dgm:pt modelId="{7731F63E-8D81-41D7-B420-0FB0F8810A23}" type="parTrans" cxnId="{A7508358-BB2C-43F5-B70C-BB8943C9D056}">
      <dgm:prSet/>
      <dgm:spPr/>
      <dgm:t>
        <a:bodyPr/>
        <a:lstStyle/>
        <a:p>
          <a:endParaRPr lang="es-CO"/>
        </a:p>
      </dgm:t>
    </dgm:pt>
    <dgm:pt modelId="{16EB0854-B291-4CE4-B68F-9678099023E3}" type="sibTrans" cxnId="{A7508358-BB2C-43F5-B70C-BB8943C9D056}">
      <dgm:prSet/>
      <dgm:spPr/>
      <dgm:t>
        <a:bodyPr/>
        <a:lstStyle/>
        <a:p>
          <a:endParaRPr lang="es-CO"/>
        </a:p>
      </dgm:t>
    </dgm:pt>
    <dgm:pt modelId="{3C4BCFFD-6776-4626-BDA4-55D8A4109E68}" type="pres">
      <dgm:prSet presAssocID="{6541F530-4311-4D23-AD20-01AE3A55A08B}" presName="linearFlow" presStyleCnt="0">
        <dgm:presLayoutVars>
          <dgm:dir/>
          <dgm:resizeHandles val="exact"/>
        </dgm:presLayoutVars>
      </dgm:prSet>
      <dgm:spPr/>
      <dgm:t>
        <a:bodyPr/>
        <a:lstStyle/>
        <a:p>
          <a:endParaRPr lang="es-CO"/>
        </a:p>
      </dgm:t>
    </dgm:pt>
    <dgm:pt modelId="{B5772483-3F1F-425D-9749-EA9DA39FFD33}" type="pres">
      <dgm:prSet presAssocID="{F8C0E7A4-611B-40B7-B77A-98628F125502}" presName="composite" presStyleCnt="0"/>
      <dgm:spPr/>
    </dgm:pt>
    <dgm:pt modelId="{8E0632A9-02FB-4E76-A75A-91AF9EFA2CC5}" type="pres">
      <dgm:prSet presAssocID="{F8C0E7A4-611B-40B7-B77A-98628F125502}" presName="imgShp" presStyleLbl="fgImgPlace1" presStyleIdx="0" presStyleCnt="1"/>
      <dgm:spPr>
        <a:blipFill rotWithShape="1">
          <a:blip xmlns:r="http://schemas.openxmlformats.org/officeDocument/2006/relationships" r:embed="rId1"/>
          <a:stretch>
            <a:fillRect/>
          </a:stretch>
        </a:blipFill>
      </dgm:spPr>
      <dgm:t>
        <a:bodyPr/>
        <a:lstStyle/>
        <a:p>
          <a:endParaRPr lang="es-CO"/>
        </a:p>
      </dgm:t>
    </dgm:pt>
    <dgm:pt modelId="{BFF4E6A5-6E64-4C48-9B8D-E380A97798EC}" type="pres">
      <dgm:prSet presAssocID="{F8C0E7A4-611B-40B7-B77A-98628F125502}" presName="txShp" presStyleLbl="node1" presStyleIdx="0" presStyleCnt="1">
        <dgm:presLayoutVars>
          <dgm:bulletEnabled val="1"/>
        </dgm:presLayoutVars>
      </dgm:prSet>
      <dgm:spPr/>
      <dgm:t>
        <a:bodyPr/>
        <a:lstStyle/>
        <a:p>
          <a:endParaRPr lang="es-CO"/>
        </a:p>
      </dgm:t>
    </dgm:pt>
  </dgm:ptLst>
  <dgm:cxnLst>
    <dgm:cxn modelId="{3FAD0250-766A-438C-BCEC-E96F2AD49EED}" type="presOf" srcId="{F8C0E7A4-611B-40B7-B77A-98628F125502}" destId="{BFF4E6A5-6E64-4C48-9B8D-E380A97798EC}" srcOrd="0" destOrd="0" presId="urn:microsoft.com/office/officeart/2005/8/layout/vList3"/>
    <dgm:cxn modelId="{A7508358-BB2C-43F5-B70C-BB8943C9D056}" srcId="{6541F530-4311-4D23-AD20-01AE3A55A08B}" destId="{F8C0E7A4-611B-40B7-B77A-98628F125502}" srcOrd="0" destOrd="0" parTransId="{7731F63E-8D81-41D7-B420-0FB0F8810A23}" sibTransId="{16EB0854-B291-4CE4-B68F-9678099023E3}"/>
    <dgm:cxn modelId="{05FD0755-98C9-4CC8-819A-8863EB081530}" type="presOf" srcId="{6541F530-4311-4D23-AD20-01AE3A55A08B}" destId="{3C4BCFFD-6776-4626-BDA4-55D8A4109E68}" srcOrd="0" destOrd="0" presId="urn:microsoft.com/office/officeart/2005/8/layout/vList3"/>
    <dgm:cxn modelId="{52AA4EF2-FA96-444A-9896-CAF64B20EB79}" type="presParOf" srcId="{3C4BCFFD-6776-4626-BDA4-55D8A4109E68}" destId="{B5772483-3F1F-425D-9749-EA9DA39FFD33}" srcOrd="0" destOrd="0" presId="urn:microsoft.com/office/officeart/2005/8/layout/vList3"/>
    <dgm:cxn modelId="{71EA2697-6C13-4AD3-BC54-8415D85D0BC8}" type="presParOf" srcId="{B5772483-3F1F-425D-9749-EA9DA39FFD33}" destId="{8E0632A9-02FB-4E76-A75A-91AF9EFA2CC5}" srcOrd="0" destOrd="0" presId="urn:microsoft.com/office/officeart/2005/8/layout/vList3"/>
    <dgm:cxn modelId="{D5D5A8A2-4CB5-4192-AE0B-723D3CECB134}" type="presParOf" srcId="{B5772483-3F1F-425D-9749-EA9DA39FFD33}" destId="{BFF4E6A5-6E64-4C48-9B8D-E380A97798EC}"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2CAF78E-77B9-4252-9ED2-6314A51465E0}"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s-CO"/>
        </a:p>
      </dgm:t>
    </dgm:pt>
    <dgm:pt modelId="{E2E4CCFA-7092-44F7-9F51-5EF28503D398}">
      <dgm:prSet/>
      <dgm:spPr/>
      <dgm:t>
        <a:bodyPr/>
        <a:lstStyle/>
        <a:p>
          <a:pPr algn="ctr" rtl="0"/>
          <a:r>
            <a:rPr lang="es-CO" dirty="0" smtClean="0"/>
            <a:t>El apóstol Pablo ha puesto en alto elevadas normas , pero reconoce que nadie puede alcanzarlas sin la ayuda divina.  Por eso sus palabras finales llaman la atención de sus lectores al poder eficaz de Dios.  La frase “</a:t>
          </a:r>
          <a:r>
            <a:rPr lang="es-CO" b="1" i="1" dirty="0" smtClean="0"/>
            <a:t>el mismo Dios de paz</a:t>
          </a:r>
          <a:r>
            <a:rPr lang="es-CO" dirty="0" smtClean="0"/>
            <a:t>” se refiere al Dios cuya cualidad descollante es ser </a:t>
          </a:r>
          <a:r>
            <a:rPr lang="es-CO" u="sng" dirty="0" smtClean="0"/>
            <a:t>pacífico</a:t>
          </a:r>
          <a:r>
            <a:rPr lang="es-CO" dirty="0" smtClean="0"/>
            <a:t>, el Dios que es la fuente de toda verdadera paz.  Dios siempre procura restaurar la paz entre él y sus súbditos rebeldes. </a:t>
          </a:r>
          <a:endParaRPr lang="es-CO" dirty="0"/>
        </a:p>
      </dgm:t>
    </dgm:pt>
    <dgm:pt modelId="{EEFAEB06-BCF5-424F-9CEC-E4853D163A4F}" type="parTrans" cxnId="{342F0D6B-96E8-4C30-8371-0D03E629CD28}">
      <dgm:prSet/>
      <dgm:spPr/>
      <dgm:t>
        <a:bodyPr/>
        <a:lstStyle/>
        <a:p>
          <a:endParaRPr lang="es-CO"/>
        </a:p>
      </dgm:t>
    </dgm:pt>
    <dgm:pt modelId="{AEE74BF0-0EBF-4BF8-BD36-AD8C6403FA8C}" type="sibTrans" cxnId="{342F0D6B-96E8-4C30-8371-0D03E629CD28}">
      <dgm:prSet/>
      <dgm:spPr/>
      <dgm:t>
        <a:bodyPr/>
        <a:lstStyle/>
        <a:p>
          <a:endParaRPr lang="es-CO"/>
        </a:p>
      </dgm:t>
    </dgm:pt>
    <dgm:pt modelId="{476556C4-B9BF-48E1-BA3A-59C062CB04A1}" type="pres">
      <dgm:prSet presAssocID="{82CAF78E-77B9-4252-9ED2-6314A51465E0}" presName="linear" presStyleCnt="0">
        <dgm:presLayoutVars>
          <dgm:animLvl val="lvl"/>
          <dgm:resizeHandles val="exact"/>
        </dgm:presLayoutVars>
      </dgm:prSet>
      <dgm:spPr/>
    </dgm:pt>
    <dgm:pt modelId="{6EAB6FCD-EABD-45AC-B75A-29D6CFE45ED6}" type="pres">
      <dgm:prSet presAssocID="{E2E4CCFA-7092-44F7-9F51-5EF28503D398}" presName="parentText" presStyleLbl="node1" presStyleIdx="0" presStyleCnt="1" custLinFactNeighborY="8040">
        <dgm:presLayoutVars>
          <dgm:chMax val="0"/>
          <dgm:bulletEnabled val="1"/>
        </dgm:presLayoutVars>
      </dgm:prSet>
      <dgm:spPr/>
    </dgm:pt>
  </dgm:ptLst>
  <dgm:cxnLst>
    <dgm:cxn modelId="{342F0D6B-96E8-4C30-8371-0D03E629CD28}" srcId="{82CAF78E-77B9-4252-9ED2-6314A51465E0}" destId="{E2E4CCFA-7092-44F7-9F51-5EF28503D398}" srcOrd="0" destOrd="0" parTransId="{EEFAEB06-BCF5-424F-9CEC-E4853D163A4F}" sibTransId="{AEE74BF0-0EBF-4BF8-BD36-AD8C6403FA8C}"/>
    <dgm:cxn modelId="{E245DE06-AC3C-4A0E-A318-40C13C969815}" type="presOf" srcId="{E2E4CCFA-7092-44F7-9F51-5EF28503D398}" destId="{6EAB6FCD-EABD-45AC-B75A-29D6CFE45ED6}" srcOrd="0" destOrd="0" presId="urn:microsoft.com/office/officeart/2005/8/layout/vList2"/>
    <dgm:cxn modelId="{6B7910FB-1528-41EF-90E5-1078DD058468}" type="presOf" srcId="{82CAF78E-77B9-4252-9ED2-6314A51465E0}" destId="{476556C4-B9BF-48E1-BA3A-59C062CB04A1}" srcOrd="0" destOrd="0" presId="urn:microsoft.com/office/officeart/2005/8/layout/vList2"/>
    <dgm:cxn modelId="{02161B58-4B46-4142-BB94-124753BBDD84}" type="presParOf" srcId="{476556C4-B9BF-48E1-BA3A-59C062CB04A1}" destId="{6EAB6FCD-EABD-45AC-B75A-29D6CFE45ED6}"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399D2F5B-73EE-4669-B90E-022FF5FCEB0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7F6793A0-B79E-4D08-AC77-5AE09BBE48B3}">
      <dgm:prSet custT="1"/>
      <dgm:spPr/>
      <dgm:t>
        <a:bodyPr/>
        <a:lstStyle/>
        <a:p>
          <a:pPr rtl="0"/>
          <a:r>
            <a:rPr lang="es-CO" sz="2400" dirty="0" smtClean="0"/>
            <a:t>Por lo tanto, “perfecto”, “completo en todo sentido”; «plenamente». La Biblia de Jerusalén lo traduce: “íntegros”; “hasta los tuétanos” decía (Lutero). </a:t>
          </a:r>
          <a:endParaRPr lang="es-CO" sz="2400" dirty="0"/>
        </a:p>
      </dgm:t>
    </dgm:pt>
    <dgm:pt modelId="{8DC4BC72-C5F8-456E-8196-A5D4F787223C}" type="parTrans" cxnId="{893F77B1-B364-4E60-9DC7-1C1DDE49DB6B}">
      <dgm:prSet/>
      <dgm:spPr/>
      <dgm:t>
        <a:bodyPr/>
        <a:lstStyle/>
        <a:p>
          <a:endParaRPr lang="es-CO"/>
        </a:p>
      </dgm:t>
    </dgm:pt>
    <dgm:pt modelId="{8662A22E-27BB-4F28-8EFD-8E911CAA3AF8}" type="sibTrans" cxnId="{893F77B1-B364-4E60-9DC7-1C1DDE49DB6B}">
      <dgm:prSet/>
      <dgm:spPr/>
      <dgm:t>
        <a:bodyPr/>
        <a:lstStyle/>
        <a:p>
          <a:endParaRPr lang="es-CO"/>
        </a:p>
      </dgm:t>
    </dgm:pt>
    <dgm:pt modelId="{911D363E-3FFA-46B2-942A-9274B2CB9B32}">
      <dgm:prSet custT="1"/>
      <dgm:spPr/>
      <dgm:t>
        <a:bodyPr/>
        <a:lstStyle/>
        <a:p>
          <a:pPr rtl="0"/>
          <a:r>
            <a:rPr lang="es-CO" sz="2400" dirty="0" smtClean="0"/>
            <a:t>La verdadera santificación implica todo el ser: es imposible estar santificado en forma parcial, que haya ciertos aspectos de la vida que no estén santificados.  Cada fase de la vida debe ser sometida al poder purificador del Espíritu de Dios.   </a:t>
          </a:r>
          <a:endParaRPr lang="es-CO" sz="2400" dirty="0"/>
        </a:p>
      </dgm:t>
    </dgm:pt>
    <dgm:pt modelId="{19486B0C-63A1-44D6-A575-5D82EEF45117}" type="parTrans" cxnId="{CD293E3D-D5B8-40B5-94ED-7BAED293C1EB}">
      <dgm:prSet/>
      <dgm:spPr/>
      <dgm:t>
        <a:bodyPr/>
        <a:lstStyle/>
        <a:p>
          <a:endParaRPr lang="es-CO"/>
        </a:p>
      </dgm:t>
    </dgm:pt>
    <dgm:pt modelId="{ADA1E396-1A67-4E62-90C8-642376F60012}" type="sibTrans" cxnId="{CD293E3D-D5B8-40B5-94ED-7BAED293C1EB}">
      <dgm:prSet/>
      <dgm:spPr/>
      <dgm:t>
        <a:bodyPr/>
        <a:lstStyle/>
        <a:p>
          <a:endParaRPr lang="es-CO"/>
        </a:p>
      </dgm:t>
    </dgm:pt>
    <dgm:pt modelId="{DBA6964C-378D-47C3-B8C0-D90086DF83B7}" type="pres">
      <dgm:prSet presAssocID="{399D2F5B-73EE-4669-B90E-022FF5FCEB03}" presName="linear" presStyleCnt="0">
        <dgm:presLayoutVars>
          <dgm:animLvl val="lvl"/>
          <dgm:resizeHandles val="exact"/>
        </dgm:presLayoutVars>
      </dgm:prSet>
      <dgm:spPr/>
    </dgm:pt>
    <dgm:pt modelId="{64C7EBD4-4D3F-4983-93A2-53A8A777865B}" type="pres">
      <dgm:prSet presAssocID="{7F6793A0-B79E-4D08-AC77-5AE09BBE48B3}" presName="parentText" presStyleLbl="node1" presStyleIdx="0" presStyleCnt="2" custScaleY="219869" custLinFactY="-29214" custLinFactNeighborY="-100000">
        <dgm:presLayoutVars>
          <dgm:chMax val="0"/>
          <dgm:bulletEnabled val="1"/>
        </dgm:presLayoutVars>
      </dgm:prSet>
      <dgm:spPr/>
    </dgm:pt>
    <dgm:pt modelId="{7F7DD8C3-8036-4A23-9B7C-8DA5296751B6}" type="pres">
      <dgm:prSet presAssocID="{8662A22E-27BB-4F28-8EFD-8E911CAA3AF8}" presName="spacer" presStyleCnt="0"/>
      <dgm:spPr/>
    </dgm:pt>
    <dgm:pt modelId="{8BC3E0A7-1A94-443E-AF11-063B95B9BD46}" type="pres">
      <dgm:prSet presAssocID="{911D363E-3FFA-46B2-942A-9274B2CB9B32}" presName="parentText" presStyleLbl="node1" presStyleIdx="1" presStyleCnt="2" custScaleY="243905" custLinFactY="12040" custLinFactNeighborX="826" custLinFactNeighborY="100000">
        <dgm:presLayoutVars>
          <dgm:chMax val="0"/>
          <dgm:bulletEnabled val="1"/>
        </dgm:presLayoutVars>
      </dgm:prSet>
      <dgm:spPr/>
    </dgm:pt>
  </dgm:ptLst>
  <dgm:cxnLst>
    <dgm:cxn modelId="{04A52027-B103-4F04-B138-5D2AEF1754BC}" type="presOf" srcId="{911D363E-3FFA-46B2-942A-9274B2CB9B32}" destId="{8BC3E0A7-1A94-443E-AF11-063B95B9BD46}" srcOrd="0" destOrd="0" presId="urn:microsoft.com/office/officeart/2005/8/layout/vList2"/>
    <dgm:cxn modelId="{2A1A1488-643E-4C94-A6DF-F7A2C06DDE8F}" type="presOf" srcId="{399D2F5B-73EE-4669-B90E-022FF5FCEB03}" destId="{DBA6964C-378D-47C3-B8C0-D90086DF83B7}" srcOrd="0" destOrd="0" presId="urn:microsoft.com/office/officeart/2005/8/layout/vList2"/>
    <dgm:cxn modelId="{CD293E3D-D5B8-40B5-94ED-7BAED293C1EB}" srcId="{399D2F5B-73EE-4669-B90E-022FF5FCEB03}" destId="{911D363E-3FFA-46B2-942A-9274B2CB9B32}" srcOrd="1" destOrd="0" parTransId="{19486B0C-63A1-44D6-A575-5D82EEF45117}" sibTransId="{ADA1E396-1A67-4E62-90C8-642376F60012}"/>
    <dgm:cxn modelId="{4CED6872-B163-4B66-936F-35A769CA5598}" type="presOf" srcId="{7F6793A0-B79E-4D08-AC77-5AE09BBE48B3}" destId="{64C7EBD4-4D3F-4983-93A2-53A8A777865B}" srcOrd="0" destOrd="0" presId="urn:microsoft.com/office/officeart/2005/8/layout/vList2"/>
    <dgm:cxn modelId="{893F77B1-B364-4E60-9DC7-1C1DDE49DB6B}" srcId="{399D2F5B-73EE-4669-B90E-022FF5FCEB03}" destId="{7F6793A0-B79E-4D08-AC77-5AE09BBE48B3}" srcOrd="0" destOrd="0" parTransId="{8DC4BC72-C5F8-456E-8196-A5D4F787223C}" sibTransId="{8662A22E-27BB-4F28-8EFD-8E911CAA3AF8}"/>
    <dgm:cxn modelId="{1D3CEF8F-DB86-45D7-BE53-AE4C7DEAC841}" type="presParOf" srcId="{DBA6964C-378D-47C3-B8C0-D90086DF83B7}" destId="{64C7EBD4-4D3F-4983-93A2-53A8A777865B}" srcOrd="0" destOrd="0" presId="urn:microsoft.com/office/officeart/2005/8/layout/vList2"/>
    <dgm:cxn modelId="{22462AE0-D805-4FD4-B42F-B1B5BF1509B6}" type="presParOf" srcId="{DBA6964C-378D-47C3-B8C0-D90086DF83B7}" destId="{7F7DD8C3-8036-4A23-9B7C-8DA5296751B6}" srcOrd="1" destOrd="0" presId="urn:microsoft.com/office/officeart/2005/8/layout/vList2"/>
    <dgm:cxn modelId="{9FDB3BE5-F42C-4C80-B358-B4B51307C015}" type="presParOf" srcId="{DBA6964C-378D-47C3-B8C0-D90086DF83B7}" destId="{8BC3E0A7-1A94-443E-AF11-063B95B9BD46}" srcOrd="2" destOrd="0" presId="urn:microsoft.com/office/officeart/2005/8/layout/vList2"/>
  </dgm:cxnLst>
  <dgm:bg>
    <a:solidFill>
      <a:srgbClr val="FFC0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710ECA7D-FA0E-40B0-9044-4322F7EDCB6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s-CO"/>
        </a:p>
      </dgm:t>
    </dgm:pt>
    <dgm:pt modelId="{1199240D-57EC-41CA-AF9E-808053BC498A}">
      <dgm:prSet/>
      <dgm:spPr/>
      <dgm:t>
        <a:bodyPr/>
        <a:lstStyle/>
        <a:p>
          <a:pPr rtl="0"/>
          <a:r>
            <a:rPr lang="es-CO" b="1" dirty="0" smtClean="0"/>
            <a:t>Todo. «</a:t>
          </a:r>
          <a:r>
            <a:rPr lang="es-CO" b="1" u="sng" dirty="0" smtClean="0"/>
            <a:t>Espíritu, alma y cuerpo</a:t>
          </a:r>
          <a:r>
            <a:rPr lang="es-CO" b="1" dirty="0" smtClean="0"/>
            <a:t>». </a:t>
          </a:r>
          <a:r>
            <a:rPr lang="es-CO" dirty="0" smtClean="0"/>
            <a:t>Pablo no presenta aquí un estudio de la naturaleza del hombre, sino que está asegurando a sus conversos que ninguna parte de sus vidas quedará sin recibir la influencia del poder santificador de Dios.  La Biblia parece hablar generalmente de una división del hombre en dos partes: cuerpo y alma, o cuerpo y espíritu </a:t>
          </a:r>
          <a:r>
            <a:rPr lang="es-CO" b="1" dirty="0" smtClean="0"/>
            <a:t>(ver Mat.10:28; Rom. 8:10).  </a:t>
          </a:r>
          <a:endParaRPr lang="es-CO" b="1" dirty="0"/>
        </a:p>
      </dgm:t>
    </dgm:pt>
    <dgm:pt modelId="{345809B8-5297-4336-8F1E-A107A0BFB92B}" type="parTrans" cxnId="{98EE21BE-6554-485B-B868-3BC8D2719616}">
      <dgm:prSet/>
      <dgm:spPr/>
      <dgm:t>
        <a:bodyPr/>
        <a:lstStyle/>
        <a:p>
          <a:endParaRPr lang="es-CO"/>
        </a:p>
      </dgm:t>
    </dgm:pt>
    <dgm:pt modelId="{A0B9F42F-3B0F-45FE-90ED-CE925C9837E2}" type="sibTrans" cxnId="{98EE21BE-6554-485B-B868-3BC8D2719616}">
      <dgm:prSet/>
      <dgm:spPr/>
      <dgm:t>
        <a:bodyPr/>
        <a:lstStyle/>
        <a:p>
          <a:endParaRPr lang="es-CO"/>
        </a:p>
      </dgm:t>
    </dgm:pt>
    <dgm:pt modelId="{588CB4E7-4F6D-4044-8D76-F12D17B9C72E}">
      <dgm:prSet/>
      <dgm:spPr/>
      <dgm:t>
        <a:bodyPr/>
        <a:lstStyle/>
        <a:p>
          <a:pPr rtl="0"/>
          <a:r>
            <a:rPr lang="es-CO" dirty="0" smtClean="0"/>
            <a:t>Estas ideas se combinan en este pasaje para poner énfasis en que ninguna parte del ser humano debe ser excluida de la influencia de la santificación.</a:t>
          </a:r>
          <a:endParaRPr lang="es-CO" dirty="0"/>
        </a:p>
      </dgm:t>
    </dgm:pt>
    <dgm:pt modelId="{D3F915D1-F6CD-4576-8FC8-DAEFE310DC8F}" type="parTrans" cxnId="{8A4D8C4B-659A-4850-8BDF-5429FB8E1306}">
      <dgm:prSet/>
      <dgm:spPr/>
      <dgm:t>
        <a:bodyPr/>
        <a:lstStyle/>
        <a:p>
          <a:endParaRPr lang="es-CO"/>
        </a:p>
      </dgm:t>
    </dgm:pt>
    <dgm:pt modelId="{7B263E23-ACB5-4B58-B9F8-CEA6A1E44E6B}" type="sibTrans" cxnId="{8A4D8C4B-659A-4850-8BDF-5429FB8E1306}">
      <dgm:prSet/>
      <dgm:spPr/>
      <dgm:t>
        <a:bodyPr/>
        <a:lstStyle/>
        <a:p>
          <a:endParaRPr lang="es-CO"/>
        </a:p>
      </dgm:t>
    </dgm:pt>
    <dgm:pt modelId="{E188AF91-C19B-4755-A371-C895445D1E06}" type="pres">
      <dgm:prSet presAssocID="{710ECA7D-FA0E-40B0-9044-4322F7EDCB61}" presName="linear" presStyleCnt="0">
        <dgm:presLayoutVars>
          <dgm:animLvl val="lvl"/>
          <dgm:resizeHandles val="exact"/>
        </dgm:presLayoutVars>
      </dgm:prSet>
      <dgm:spPr/>
    </dgm:pt>
    <dgm:pt modelId="{26027E5A-4F79-49D5-92B0-5A75A3A44B65}" type="pres">
      <dgm:prSet presAssocID="{1199240D-57EC-41CA-AF9E-808053BC498A}" presName="parentText" presStyleLbl="node1" presStyleIdx="0" presStyleCnt="2">
        <dgm:presLayoutVars>
          <dgm:chMax val="0"/>
          <dgm:bulletEnabled val="1"/>
        </dgm:presLayoutVars>
      </dgm:prSet>
      <dgm:spPr/>
    </dgm:pt>
    <dgm:pt modelId="{5FF9C680-F658-4A53-B063-3A8B3E9A90B7}" type="pres">
      <dgm:prSet presAssocID="{A0B9F42F-3B0F-45FE-90ED-CE925C9837E2}" presName="spacer" presStyleCnt="0"/>
      <dgm:spPr/>
    </dgm:pt>
    <dgm:pt modelId="{788C73A8-E060-4DA8-A3E9-0C037EB5D414}" type="pres">
      <dgm:prSet presAssocID="{588CB4E7-4F6D-4044-8D76-F12D17B9C72E}" presName="parentText" presStyleLbl="node1" presStyleIdx="1" presStyleCnt="2">
        <dgm:presLayoutVars>
          <dgm:chMax val="0"/>
          <dgm:bulletEnabled val="1"/>
        </dgm:presLayoutVars>
      </dgm:prSet>
      <dgm:spPr/>
    </dgm:pt>
  </dgm:ptLst>
  <dgm:cxnLst>
    <dgm:cxn modelId="{88EE0D25-9FA0-4AB2-A51A-E7265F7EBA7D}" type="presOf" srcId="{1199240D-57EC-41CA-AF9E-808053BC498A}" destId="{26027E5A-4F79-49D5-92B0-5A75A3A44B65}" srcOrd="0" destOrd="0" presId="urn:microsoft.com/office/officeart/2005/8/layout/vList2"/>
    <dgm:cxn modelId="{8A4D8C4B-659A-4850-8BDF-5429FB8E1306}" srcId="{710ECA7D-FA0E-40B0-9044-4322F7EDCB61}" destId="{588CB4E7-4F6D-4044-8D76-F12D17B9C72E}" srcOrd="1" destOrd="0" parTransId="{D3F915D1-F6CD-4576-8FC8-DAEFE310DC8F}" sibTransId="{7B263E23-ACB5-4B58-B9F8-CEA6A1E44E6B}"/>
    <dgm:cxn modelId="{98EE21BE-6554-485B-B868-3BC8D2719616}" srcId="{710ECA7D-FA0E-40B0-9044-4322F7EDCB61}" destId="{1199240D-57EC-41CA-AF9E-808053BC498A}" srcOrd="0" destOrd="0" parTransId="{345809B8-5297-4336-8F1E-A107A0BFB92B}" sibTransId="{A0B9F42F-3B0F-45FE-90ED-CE925C9837E2}"/>
    <dgm:cxn modelId="{91ED820E-0323-4BB7-931D-D45DA3E344A7}" type="presOf" srcId="{710ECA7D-FA0E-40B0-9044-4322F7EDCB61}" destId="{E188AF91-C19B-4755-A371-C895445D1E06}" srcOrd="0" destOrd="0" presId="urn:microsoft.com/office/officeart/2005/8/layout/vList2"/>
    <dgm:cxn modelId="{9DDB0570-28BC-4143-B324-987FF4C9E29A}" type="presOf" srcId="{588CB4E7-4F6D-4044-8D76-F12D17B9C72E}" destId="{788C73A8-E060-4DA8-A3E9-0C037EB5D414}" srcOrd="0" destOrd="0" presId="urn:microsoft.com/office/officeart/2005/8/layout/vList2"/>
    <dgm:cxn modelId="{B4E9D251-6C89-4D69-A6E7-9731A63F8FC7}" type="presParOf" srcId="{E188AF91-C19B-4755-A371-C895445D1E06}" destId="{26027E5A-4F79-49D5-92B0-5A75A3A44B65}" srcOrd="0" destOrd="0" presId="urn:microsoft.com/office/officeart/2005/8/layout/vList2"/>
    <dgm:cxn modelId="{7DA6612E-279D-4203-A6ED-DF9128B35CC7}" type="presParOf" srcId="{E188AF91-C19B-4755-A371-C895445D1E06}" destId="{5FF9C680-F658-4A53-B063-3A8B3E9A90B7}" srcOrd="1" destOrd="0" presId="urn:microsoft.com/office/officeart/2005/8/layout/vList2"/>
    <dgm:cxn modelId="{A294F8DB-0003-4637-8D5E-1EB426677A21}" type="presParOf" srcId="{E188AF91-C19B-4755-A371-C895445D1E06}" destId="{788C73A8-E060-4DA8-A3E9-0C037EB5D414}" srcOrd="2" destOrd="0" presId="urn:microsoft.com/office/officeart/2005/8/layout/vList2"/>
  </dgm:cxnLst>
  <dgm:bg>
    <a:solidFill>
      <a:srgbClr val="FFC0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D1C553-814D-42B9-BA07-A0727EB06DB9}">
      <dsp:nvSpPr>
        <dsp:cNvPr id="0" name=""/>
        <dsp:cNvSpPr/>
      </dsp:nvSpPr>
      <dsp:spPr>
        <a:xfrm>
          <a:off x="0" y="7852"/>
          <a:ext cx="8229600" cy="1127295"/>
        </a:xfrm>
        <a:prstGeom prst="roundRect">
          <a:avLst/>
        </a:prstGeom>
        <a:blipFill rotWithShape="0">
          <a:blip xmlns:r="http://schemas.openxmlformats.org/officeDocument/2006/relationships" r:embed="rId1"/>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lvl="0" algn="l" defTabSz="2089150" rtl="0">
            <a:lnSpc>
              <a:spcPct val="90000"/>
            </a:lnSpc>
            <a:spcBef>
              <a:spcPct val="0"/>
            </a:spcBef>
            <a:spcAft>
              <a:spcPct val="35000"/>
            </a:spcAft>
          </a:pPr>
          <a:r>
            <a:rPr lang="es-CO" sz="4700" b="1" kern="1200" dirty="0" smtClean="0">
              <a:solidFill>
                <a:srgbClr val="FFC000"/>
              </a:solidFill>
            </a:rPr>
            <a:t>LA PERFECCIÓN DEL CARÁCTER</a:t>
          </a:r>
          <a:endParaRPr lang="es-CO" sz="4700" b="1" kern="1200" dirty="0">
            <a:solidFill>
              <a:srgbClr val="FFC000"/>
            </a:solidFill>
          </a:endParaRPr>
        </a:p>
      </dsp:txBody>
      <dsp:txXfrm>
        <a:off x="55030" y="62882"/>
        <a:ext cx="8119540" cy="10172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DF6FCC-D8B2-4A1F-AC09-1AEB05DE7E90}">
      <dsp:nvSpPr>
        <dsp:cNvPr id="0" name=""/>
        <dsp:cNvSpPr/>
      </dsp:nvSpPr>
      <dsp:spPr>
        <a:xfrm>
          <a:off x="0" y="247853"/>
          <a:ext cx="4937760" cy="4937760"/>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02E7C1-6BB5-4CA3-9791-5127A90AA371}">
      <dsp:nvSpPr>
        <dsp:cNvPr id="0" name=""/>
        <dsp:cNvSpPr/>
      </dsp:nvSpPr>
      <dsp:spPr>
        <a:xfrm>
          <a:off x="2468880" y="247853"/>
          <a:ext cx="5760719" cy="4937760"/>
        </a:xfrm>
        <a:prstGeom prst="rect">
          <a:avLst/>
        </a:prstGeom>
        <a:solidFill>
          <a:schemeClr val="accent6">
            <a:lumMod val="75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es-CO" sz="3600" kern="1200" dirty="0" smtClean="0"/>
            <a:t>¿CUALES SON LOS ELEMENTOS CONSTITUTIVOS DE UN CARÁCTER IDEAL?</a:t>
          </a:r>
          <a:endParaRPr lang="es-CO" sz="3600" kern="1200" dirty="0"/>
        </a:p>
      </dsp:txBody>
      <dsp:txXfrm>
        <a:off x="2468880" y="247853"/>
        <a:ext cx="5760719" cy="2345436"/>
      </dsp:txXfrm>
    </dsp:sp>
    <dsp:sp modelId="{9394FDD1-8D8E-4E5D-8667-F7E459F29BF2}">
      <dsp:nvSpPr>
        <dsp:cNvPr id="0" name=""/>
        <dsp:cNvSpPr/>
      </dsp:nvSpPr>
      <dsp:spPr>
        <a:xfrm>
          <a:off x="1296162" y="2593289"/>
          <a:ext cx="2345436" cy="234543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320C273-B7D3-4BD6-AA36-ECCC49C567E2}">
      <dsp:nvSpPr>
        <dsp:cNvPr id="0" name=""/>
        <dsp:cNvSpPr/>
      </dsp:nvSpPr>
      <dsp:spPr>
        <a:xfrm>
          <a:off x="2468880" y="2593289"/>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es-CO" sz="3600" kern="1200" smtClean="0"/>
            <a:t>¿ COMO SE LOS DESARROLLA Y COMO SE MANIFIESTAN?</a:t>
          </a:r>
          <a:endParaRPr lang="es-CO" sz="3600" kern="1200"/>
        </a:p>
      </dsp:txBody>
      <dsp:txXfrm>
        <a:off x="2468880" y="2593289"/>
        <a:ext cx="5760719" cy="23454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C5758A-7766-4A1B-8D6F-68475991DA36}">
      <dsp:nvSpPr>
        <dsp:cNvPr id="0" name=""/>
        <dsp:cNvSpPr/>
      </dsp:nvSpPr>
      <dsp:spPr>
        <a:xfrm>
          <a:off x="0" y="780006"/>
          <a:ext cx="8229600" cy="296594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lvl="0" algn="ctr" defTabSz="2400300" rtl="0">
            <a:lnSpc>
              <a:spcPct val="90000"/>
            </a:lnSpc>
            <a:spcBef>
              <a:spcPct val="0"/>
            </a:spcBef>
            <a:spcAft>
              <a:spcPct val="35000"/>
            </a:spcAft>
          </a:pPr>
          <a:r>
            <a:rPr lang="es-CO" sz="5400" kern="1200" dirty="0" smtClean="0"/>
            <a:t>LOS HABITOS FORMAN EL CARÁCTER Y EL CARÁCTER FORMA LOS VALORES </a:t>
          </a:r>
          <a:endParaRPr lang="es-CO" sz="5400" kern="1200" dirty="0"/>
        </a:p>
      </dsp:txBody>
      <dsp:txXfrm>
        <a:off x="144786" y="924792"/>
        <a:ext cx="7940028" cy="267637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E31EFA-68C1-4189-8DE2-72313A186F40}">
      <dsp:nvSpPr>
        <dsp:cNvPr id="0" name=""/>
        <dsp:cNvSpPr/>
      </dsp:nvSpPr>
      <dsp:spPr>
        <a:xfrm rot="10800000">
          <a:off x="1172090" y="0"/>
          <a:ext cx="6256866" cy="1200329"/>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9312" tIns="91440" rIns="170688" bIns="91440" numCol="1" spcCol="1270" anchor="ctr" anchorCtr="0">
          <a:noAutofit/>
        </a:bodyPr>
        <a:lstStyle/>
        <a:p>
          <a:pPr lvl="0" algn="ctr" defTabSz="1066800" rtl="0">
            <a:lnSpc>
              <a:spcPct val="90000"/>
            </a:lnSpc>
            <a:spcBef>
              <a:spcPct val="0"/>
            </a:spcBef>
            <a:spcAft>
              <a:spcPct val="35000"/>
            </a:spcAft>
          </a:pPr>
          <a:r>
            <a:rPr lang="es-CO" sz="2400" b="1" kern="1200" dirty="0" smtClean="0"/>
            <a:t>SANTIAGO 1:4 </a:t>
          </a:r>
          <a:r>
            <a:rPr lang="es-CO" sz="2400" kern="1200" dirty="0" smtClean="0"/>
            <a:t>Mas tenga la paciencia su obra completa, para que seáis </a:t>
          </a:r>
          <a:r>
            <a:rPr lang="es-CO" sz="2400" b="1" i="1" u="sng" kern="1200" dirty="0" smtClean="0"/>
            <a:t>perfectos y cabales</a:t>
          </a:r>
          <a:r>
            <a:rPr lang="es-CO" sz="2400" kern="1200" dirty="0" smtClean="0"/>
            <a:t>, sin que os falte cosa alguna.</a:t>
          </a:r>
          <a:endParaRPr lang="es-CO" sz="2400" kern="1200" dirty="0"/>
        </a:p>
      </dsp:txBody>
      <dsp:txXfrm rot="10800000">
        <a:off x="1472172" y="0"/>
        <a:ext cx="5956784" cy="1200329"/>
      </dsp:txXfrm>
    </dsp:sp>
    <dsp:sp modelId="{6701D1EB-4443-4AA4-8130-9F7ACE44BF27}">
      <dsp:nvSpPr>
        <dsp:cNvPr id="0" name=""/>
        <dsp:cNvSpPr/>
      </dsp:nvSpPr>
      <dsp:spPr>
        <a:xfrm>
          <a:off x="52052" y="0"/>
          <a:ext cx="1198408" cy="1200329"/>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BDB111-75DF-4C1F-A463-B94116FFDD27}">
      <dsp:nvSpPr>
        <dsp:cNvPr id="0" name=""/>
        <dsp:cNvSpPr/>
      </dsp:nvSpPr>
      <dsp:spPr>
        <a:xfrm rot="10800000">
          <a:off x="756107" y="0"/>
          <a:ext cx="6435690" cy="1366815"/>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2728" tIns="102870" rIns="192024" bIns="102870" numCol="1" spcCol="1270" anchor="ctr" anchorCtr="0">
          <a:noAutofit/>
        </a:bodyPr>
        <a:lstStyle/>
        <a:p>
          <a:pPr lvl="0" algn="ctr" defTabSz="1200150" rtl="0">
            <a:lnSpc>
              <a:spcPct val="90000"/>
            </a:lnSpc>
            <a:spcBef>
              <a:spcPct val="0"/>
            </a:spcBef>
            <a:spcAft>
              <a:spcPct val="35000"/>
            </a:spcAft>
          </a:pPr>
          <a:r>
            <a:rPr lang="es-CO" sz="2700" b="1" kern="1200" dirty="0" smtClean="0"/>
            <a:t>MATEO 5:48</a:t>
          </a:r>
          <a:r>
            <a:rPr lang="es-CO" sz="2700" kern="1200" dirty="0" smtClean="0"/>
            <a:t>. Sed, pues, vosotros perfectos, </a:t>
          </a:r>
          <a:r>
            <a:rPr lang="es-CO" sz="2700" b="1" u="sng" kern="1200" dirty="0" smtClean="0"/>
            <a:t>como vuestro Padre que está en los cielos es perfecto. </a:t>
          </a:r>
          <a:endParaRPr lang="es-CO" sz="2700" b="1" u="sng" kern="1200" dirty="0"/>
        </a:p>
      </dsp:txBody>
      <dsp:txXfrm rot="10800000">
        <a:off x="1097811" y="0"/>
        <a:ext cx="6093986" cy="1366815"/>
      </dsp:txXfrm>
    </dsp:sp>
    <dsp:sp modelId="{D5280BCB-015F-454E-A4CF-232F9F18A5A7}">
      <dsp:nvSpPr>
        <dsp:cNvPr id="0" name=""/>
        <dsp:cNvSpPr/>
      </dsp:nvSpPr>
      <dsp:spPr>
        <a:xfrm>
          <a:off x="72004" y="0"/>
          <a:ext cx="1366815" cy="1366815"/>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988918-2ACA-40D7-910C-3420706648A1}">
      <dsp:nvSpPr>
        <dsp:cNvPr id="0" name=""/>
        <dsp:cNvSpPr/>
      </dsp:nvSpPr>
      <dsp:spPr>
        <a:xfrm rot="10800000">
          <a:off x="-1" y="721"/>
          <a:ext cx="7344818" cy="1475885"/>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0824" tIns="91440" rIns="170688" bIns="91440" numCol="1" spcCol="1270" anchor="ctr" anchorCtr="0">
          <a:noAutofit/>
        </a:bodyPr>
        <a:lstStyle/>
        <a:p>
          <a:pPr lvl="0" algn="ctr" defTabSz="1066800" rtl="0">
            <a:lnSpc>
              <a:spcPct val="90000"/>
            </a:lnSpc>
            <a:spcBef>
              <a:spcPct val="0"/>
            </a:spcBef>
            <a:spcAft>
              <a:spcPct val="35000"/>
            </a:spcAft>
          </a:pPr>
          <a:r>
            <a:rPr lang="es-CO" sz="2400" b="1" kern="1200" dirty="0" smtClean="0"/>
            <a:t>Hebreos 6:1</a:t>
          </a:r>
          <a:r>
            <a:rPr lang="es-CO" sz="2000" kern="1200" dirty="0" smtClean="0"/>
            <a:t>. Por tanto, dejando ya los rudimentos de la doctrina de Cristo, </a:t>
          </a:r>
          <a:r>
            <a:rPr lang="es-CO" sz="2000" b="1" u="sng" kern="1200" dirty="0" smtClean="0"/>
            <a:t>vamos adelante a la perfección</a:t>
          </a:r>
          <a:r>
            <a:rPr lang="es-CO" sz="2000" kern="1200" dirty="0" smtClean="0"/>
            <a:t>; no echando otra vez el fundamento del arrepentimiento de obras muertas, de la fe en Dios,</a:t>
          </a:r>
          <a:endParaRPr lang="es-CO" sz="2000" kern="1200" dirty="0"/>
        </a:p>
      </dsp:txBody>
      <dsp:txXfrm rot="10800000">
        <a:off x="368970" y="721"/>
        <a:ext cx="6975847" cy="1475885"/>
      </dsp:txXfrm>
    </dsp:sp>
    <dsp:sp modelId="{ABE59E09-F6C0-4125-B48E-F5E63E82560F}">
      <dsp:nvSpPr>
        <dsp:cNvPr id="0" name=""/>
        <dsp:cNvSpPr/>
      </dsp:nvSpPr>
      <dsp:spPr>
        <a:xfrm flipH="1">
          <a:off x="331228" y="265967"/>
          <a:ext cx="100817" cy="726047"/>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D70338-D5D1-481D-901F-A08E413EA359}">
      <dsp:nvSpPr>
        <dsp:cNvPr id="0" name=""/>
        <dsp:cNvSpPr/>
      </dsp:nvSpPr>
      <dsp:spPr>
        <a:xfrm rot="10800000">
          <a:off x="1046475" y="0"/>
          <a:ext cx="6398388" cy="1890967"/>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4536" tIns="106680" rIns="199136" bIns="106680" numCol="1" spcCol="1270" anchor="ctr" anchorCtr="0">
          <a:noAutofit/>
        </a:bodyPr>
        <a:lstStyle/>
        <a:p>
          <a:pPr lvl="0" algn="ctr" defTabSz="1244600" rtl="0">
            <a:lnSpc>
              <a:spcPct val="90000"/>
            </a:lnSpc>
            <a:spcBef>
              <a:spcPct val="0"/>
            </a:spcBef>
            <a:spcAft>
              <a:spcPct val="35000"/>
            </a:spcAft>
          </a:pPr>
          <a:r>
            <a:rPr lang="es-CO" sz="2800" b="1" kern="1200" dirty="0" smtClean="0"/>
            <a:t>2Pedro 3:18.</a:t>
          </a:r>
          <a:r>
            <a:rPr lang="es-CO" sz="2400" kern="1200" dirty="0" smtClean="0"/>
            <a:t> Antes bien, creced en la </a:t>
          </a:r>
          <a:r>
            <a:rPr lang="es-CO" sz="2400" b="1" i="1" u="sng" kern="1200" dirty="0" smtClean="0"/>
            <a:t>gracia</a:t>
          </a:r>
          <a:r>
            <a:rPr lang="es-CO" sz="2400" kern="1200" dirty="0" smtClean="0"/>
            <a:t> y el </a:t>
          </a:r>
          <a:r>
            <a:rPr lang="es-CO" sz="2400" b="1" i="1" u="sng" kern="1200" dirty="0" smtClean="0"/>
            <a:t>conocimiento</a:t>
          </a:r>
          <a:r>
            <a:rPr lang="es-CO" sz="2400" b="0" i="1" u="none" kern="1200" dirty="0" smtClean="0">
              <a:latin typeface="+mn-lt"/>
            </a:rPr>
            <a:t> de nuestro Señor y Salvador Jesucristo</a:t>
          </a:r>
          <a:r>
            <a:rPr lang="es-CO" sz="2400" kern="1200" dirty="0" smtClean="0"/>
            <a:t>. A él sea gloria ahora y hasta el día de la eternidad. </a:t>
          </a:r>
          <a:r>
            <a:rPr lang="es-CO" sz="2400" b="0" kern="1200" dirty="0" smtClean="0"/>
            <a:t>Amén.</a:t>
          </a:r>
          <a:r>
            <a:rPr lang="es-CO" sz="2400" b="1" kern="1200" dirty="0" smtClean="0"/>
            <a:t> </a:t>
          </a:r>
          <a:endParaRPr lang="es-CO" sz="2400" kern="1200" dirty="0"/>
        </a:p>
      </dsp:txBody>
      <dsp:txXfrm rot="10800000">
        <a:off x="1519217" y="0"/>
        <a:ext cx="5925646" cy="1890967"/>
      </dsp:txXfrm>
    </dsp:sp>
    <dsp:sp modelId="{FAEBF088-C355-48A9-9AC3-A187192B093B}">
      <dsp:nvSpPr>
        <dsp:cNvPr id="0" name=""/>
        <dsp:cNvSpPr/>
      </dsp:nvSpPr>
      <dsp:spPr>
        <a:xfrm>
          <a:off x="83391" y="197547"/>
          <a:ext cx="1325718" cy="1274241"/>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E5DB15-3875-4813-9F99-A58E96A4DEAB}">
      <dsp:nvSpPr>
        <dsp:cNvPr id="0" name=""/>
        <dsp:cNvSpPr/>
      </dsp:nvSpPr>
      <dsp:spPr>
        <a:xfrm>
          <a:off x="0" y="255767"/>
          <a:ext cx="8229600" cy="162048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kern="1200" smtClean="0"/>
            <a:t>La </a:t>
          </a:r>
          <a:r>
            <a:rPr lang="es-CO" sz="2300" b="1" i="1" u="sng" kern="1200" smtClean="0"/>
            <a:t>gracia</a:t>
          </a:r>
          <a:r>
            <a:rPr lang="es-CO" sz="2300" kern="1200" smtClean="0"/>
            <a:t> es una de las esferas en las que debe crecer el cristiano; debe llegar a estar aún más firmemente establecido en una experiencia personal de la gracia bondadosa de Cristo. </a:t>
          </a:r>
          <a:endParaRPr lang="es-CO" sz="2300" kern="1200"/>
        </a:p>
      </dsp:txBody>
      <dsp:txXfrm>
        <a:off x="79106" y="334873"/>
        <a:ext cx="8071388" cy="1462274"/>
      </dsp:txXfrm>
    </dsp:sp>
    <dsp:sp modelId="{BC663515-0F44-42F0-9D6F-B8FC428C6169}">
      <dsp:nvSpPr>
        <dsp:cNvPr id="0" name=""/>
        <dsp:cNvSpPr/>
      </dsp:nvSpPr>
      <dsp:spPr>
        <a:xfrm>
          <a:off x="0" y="1942494"/>
          <a:ext cx="8229600" cy="162048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kern="1200" dirty="0" smtClean="0"/>
            <a:t>Pedro se refiere a un </a:t>
          </a:r>
          <a:r>
            <a:rPr lang="es-CO" sz="2300" b="1" i="1" u="sng" kern="1200" dirty="0" smtClean="0"/>
            <a:t>conocimiento</a:t>
          </a:r>
          <a:r>
            <a:rPr lang="es-CO" sz="2300" kern="1200" dirty="0" smtClean="0"/>
            <a:t> particular, el conocimiento que hace que su poseedor se relacione plenamente con la persona, la misión, la obra y el poder de Jesucristo (como lo hacía Enoc y Noé quienes caminaron con Dios, </a:t>
          </a:r>
          <a:r>
            <a:rPr lang="es-CO" sz="2300" b="1" kern="1200" dirty="0" smtClean="0">
              <a:solidFill>
                <a:srgbClr val="FFFF00"/>
              </a:solidFill>
            </a:rPr>
            <a:t>lea Gén.5:22 6 6:9). </a:t>
          </a:r>
          <a:endParaRPr lang="es-CO" sz="2300" b="1" kern="1200" dirty="0">
            <a:solidFill>
              <a:srgbClr val="FFFF00"/>
            </a:solidFill>
          </a:endParaRPr>
        </a:p>
      </dsp:txBody>
      <dsp:txXfrm>
        <a:off x="79106" y="2021600"/>
        <a:ext cx="8071388" cy="1462274"/>
      </dsp:txXfrm>
    </dsp:sp>
    <dsp:sp modelId="{75ECD64C-2D14-4447-9753-37FE8AEFDA37}">
      <dsp:nvSpPr>
        <dsp:cNvPr id="0" name=""/>
        <dsp:cNvSpPr/>
      </dsp:nvSpPr>
      <dsp:spPr>
        <a:xfrm>
          <a:off x="0" y="3629220"/>
          <a:ext cx="8229600" cy="162048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kern="1200" dirty="0" smtClean="0"/>
            <a:t>Este es un conocimiento que </a:t>
          </a:r>
          <a:r>
            <a:rPr lang="es-CO" sz="2300" b="1" u="sng" kern="1200" dirty="0" smtClean="0"/>
            <a:t>puede</a:t>
          </a:r>
          <a:r>
            <a:rPr lang="es-CO" sz="2300" kern="1200" dirty="0" smtClean="0"/>
            <a:t> y </a:t>
          </a:r>
          <a:r>
            <a:rPr lang="es-CO" sz="2300" b="1" u="sng" kern="1200" dirty="0" smtClean="0"/>
            <a:t>debe</a:t>
          </a:r>
          <a:r>
            <a:rPr lang="es-CO" sz="2300" kern="1200" dirty="0" smtClean="0"/>
            <a:t> crecer.  El cristiano debiera crecer cada día en la comprensión de la misión de su Maestro para el mundo y para él mismo. </a:t>
          </a:r>
          <a:endParaRPr lang="es-CO" sz="2300" kern="1200" dirty="0"/>
        </a:p>
      </dsp:txBody>
      <dsp:txXfrm>
        <a:off x="79106" y="3708326"/>
        <a:ext cx="8071388" cy="146227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257593-D2C3-4E3D-86E1-4FECF3600672}">
      <dsp:nvSpPr>
        <dsp:cNvPr id="0" name=""/>
        <dsp:cNvSpPr/>
      </dsp:nvSpPr>
      <dsp:spPr>
        <a:xfrm rot="10800000">
          <a:off x="1696979" y="0"/>
          <a:ext cx="5472684" cy="3543997"/>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4536" tIns="91440" rIns="170688" bIns="91440" numCol="1" spcCol="1270" anchor="ctr" anchorCtr="0">
          <a:noAutofit/>
        </a:bodyPr>
        <a:lstStyle/>
        <a:p>
          <a:pPr lvl="0" algn="ctr" defTabSz="1066800" rtl="0">
            <a:lnSpc>
              <a:spcPct val="90000"/>
            </a:lnSpc>
            <a:spcBef>
              <a:spcPct val="0"/>
            </a:spcBef>
            <a:spcAft>
              <a:spcPct val="35000"/>
            </a:spcAft>
          </a:pPr>
          <a:r>
            <a:rPr lang="es-CO" sz="2400" b="1" kern="1200" dirty="0" smtClean="0"/>
            <a:t>2 PEDRO 1:5-7</a:t>
          </a:r>
          <a:r>
            <a:rPr lang="es-CO" sz="2200" kern="1200" dirty="0" smtClean="0"/>
            <a:t>. «vosotros también, poniendo toda </a:t>
          </a:r>
          <a:r>
            <a:rPr lang="es-CO" sz="2200" b="1" u="sng" kern="1200" dirty="0" smtClean="0"/>
            <a:t>diligencia</a:t>
          </a:r>
          <a:r>
            <a:rPr lang="es-CO" sz="2200" kern="1200" dirty="0" smtClean="0"/>
            <a:t> por esto mismo, añadid a vuestra </a:t>
          </a:r>
          <a:r>
            <a:rPr lang="es-CO" sz="2200" b="1" u="sng" kern="1200" dirty="0" smtClean="0"/>
            <a:t>fe</a:t>
          </a:r>
          <a:r>
            <a:rPr lang="es-CO" sz="2200" kern="1200" dirty="0" smtClean="0"/>
            <a:t> </a:t>
          </a:r>
          <a:r>
            <a:rPr lang="es-CO" sz="2200" b="1" u="sng" kern="1200" dirty="0" smtClean="0"/>
            <a:t>virtud</a:t>
          </a:r>
          <a:r>
            <a:rPr lang="es-CO" sz="2200" kern="1200" dirty="0" smtClean="0"/>
            <a:t>; a la virtud, </a:t>
          </a:r>
          <a:r>
            <a:rPr lang="es-CO" sz="2200" b="1" u="sng" kern="1200" dirty="0" smtClean="0"/>
            <a:t>conocimiento</a:t>
          </a:r>
          <a:r>
            <a:rPr lang="es-CO" sz="2200" kern="1200" dirty="0" smtClean="0"/>
            <a:t>; </a:t>
          </a:r>
          <a:r>
            <a:rPr lang="es-CO" sz="2200" b="1" kern="1200" baseline="30000" dirty="0" smtClean="0"/>
            <a:t>6 </a:t>
          </a:r>
          <a:r>
            <a:rPr lang="es-CO" sz="2200" kern="1200" dirty="0" smtClean="0"/>
            <a:t>al conocimiento, </a:t>
          </a:r>
          <a:r>
            <a:rPr lang="es-CO" sz="2200" b="1" u="sng" kern="1200" dirty="0" smtClean="0"/>
            <a:t>dominio propio</a:t>
          </a:r>
          <a:r>
            <a:rPr lang="es-CO" sz="2200" kern="1200" dirty="0" smtClean="0"/>
            <a:t>; al dominio propio, </a:t>
          </a:r>
          <a:r>
            <a:rPr lang="es-CO" sz="2200" b="1" u="sng" kern="1200" dirty="0" smtClean="0"/>
            <a:t>paciencia</a:t>
          </a:r>
          <a:r>
            <a:rPr lang="es-CO" sz="2200" kern="1200" dirty="0" smtClean="0"/>
            <a:t>; a la paciencia, </a:t>
          </a:r>
          <a:r>
            <a:rPr lang="es-CO" sz="2200" b="1" u="sng" kern="1200" dirty="0" smtClean="0"/>
            <a:t>piedad</a:t>
          </a:r>
          <a:r>
            <a:rPr lang="es-CO" sz="2200" kern="1200" dirty="0" smtClean="0"/>
            <a:t>; </a:t>
          </a:r>
          <a:r>
            <a:rPr lang="es-CO" sz="2200" b="1" kern="1200" baseline="30000" dirty="0" smtClean="0"/>
            <a:t>7 </a:t>
          </a:r>
          <a:r>
            <a:rPr lang="es-CO" sz="2200" kern="1200" dirty="0" smtClean="0"/>
            <a:t>a la piedad, </a:t>
          </a:r>
          <a:r>
            <a:rPr lang="es-CO" sz="2200" b="1" u="sng" kern="1200" dirty="0" smtClean="0"/>
            <a:t>afecto fraternal</a:t>
          </a:r>
          <a:r>
            <a:rPr lang="es-CO" sz="2200" kern="1200" dirty="0" smtClean="0"/>
            <a:t>; y al afecto fraternal, </a:t>
          </a:r>
          <a:r>
            <a:rPr lang="es-CO" sz="2200" b="1" u="sng" kern="1200" dirty="0" smtClean="0"/>
            <a:t>amor</a:t>
          </a:r>
          <a:r>
            <a:rPr lang="es-CO" sz="2200" kern="1200" dirty="0" smtClean="0"/>
            <a:t>».</a:t>
          </a:r>
          <a:endParaRPr lang="es-CO" sz="2200" kern="1200" dirty="0"/>
        </a:p>
      </dsp:txBody>
      <dsp:txXfrm rot="10800000">
        <a:off x="2582978" y="0"/>
        <a:ext cx="4586685" cy="3543997"/>
      </dsp:txXfrm>
    </dsp:sp>
    <dsp:sp modelId="{27A5B139-2E62-4F1E-B5C1-13BB0BE811CE}">
      <dsp:nvSpPr>
        <dsp:cNvPr id="0" name=""/>
        <dsp:cNvSpPr/>
      </dsp:nvSpPr>
      <dsp:spPr>
        <a:xfrm>
          <a:off x="119584" y="965976"/>
          <a:ext cx="1726567" cy="14593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338030-61ED-4ABB-88E2-01DACA2BBF9C}">
      <dsp:nvSpPr>
        <dsp:cNvPr id="0" name=""/>
        <dsp:cNvSpPr/>
      </dsp:nvSpPr>
      <dsp:spPr>
        <a:xfrm>
          <a:off x="0" y="1821"/>
          <a:ext cx="8229600" cy="124468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smtClean="0"/>
            <a:t>El pensamiento de Pedro podría parafrasearse así: “En relación con vuestra fe, </a:t>
          </a:r>
          <a:r>
            <a:rPr lang="es-CO" sz="2400" b="1" kern="1200" smtClean="0"/>
            <a:t>añadid excelencia moral</a:t>
          </a:r>
          <a:r>
            <a:rPr lang="es-CO" sz="2400" kern="1200" smtClean="0"/>
            <a:t>”.  Si el cristiano presta atención a este consejo, alcanzará una vida equilibrada. </a:t>
          </a:r>
          <a:endParaRPr lang="es-CO" sz="2400" kern="1200"/>
        </a:p>
      </dsp:txBody>
      <dsp:txXfrm>
        <a:off x="60761" y="62582"/>
        <a:ext cx="8108078" cy="1123167"/>
      </dsp:txXfrm>
    </dsp:sp>
    <dsp:sp modelId="{3697BB85-8253-4008-A9AD-2959E4288E36}">
      <dsp:nvSpPr>
        <dsp:cNvPr id="0" name=""/>
        <dsp:cNvSpPr/>
      </dsp:nvSpPr>
      <dsp:spPr>
        <a:xfrm>
          <a:off x="0" y="1208970"/>
          <a:ext cx="8229600" cy="124468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s-CO" sz="2000" kern="1200" dirty="0" smtClean="0"/>
            <a:t>Como en el caso de la frase anterior, ésta podría traducirse: “En relación con la excelencia moral </a:t>
          </a:r>
          <a:r>
            <a:rPr lang="es-CO" sz="2000" b="1" kern="1200" dirty="0" smtClean="0"/>
            <a:t>[añadid] conocimiento</a:t>
          </a:r>
          <a:r>
            <a:rPr lang="es-CO" sz="2000" kern="1200" dirty="0" smtClean="0"/>
            <a:t>”.  El “conocimiento” sin duda se refiere a una comprensión </a:t>
          </a:r>
          <a:r>
            <a:rPr lang="es-CO" sz="2000" u="sng" kern="1200" dirty="0" smtClean="0"/>
            <a:t>práctica</a:t>
          </a:r>
          <a:r>
            <a:rPr lang="es-CO" sz="2000" kern="1200" dirty="0" smtClean="0"/>
            <a:t> de los caminos y los planes de Dios para el individuo, y no aun simple conocimiento intelectua</a:t>
          </a:r>
          <a:r>
            <a:rPr lang="es-CO" sz="600" kern="1200" dirty="0" smtClean="0"/>
            <a:t>l.</a:t>
          </a:r>
          <a:endParaRPr lang="es-CO" sz="600" kern="1200" dirty="0"/>
        </a:p>
      </dsp:txBody>
      <dsp:txXfrm>
        <a:off x="60761" y="1269731"/>
        <a:ext cx="8108078" cy="1123167"/>
      </dsp:txXfrm>
    </dsp:sp>
    <dsp:sp modelId="{221AF4D5-26D0-4544-BB60-0D6574E7A07E}">
      <dsp:nvSpPr>
        <dsp:cNvPr id="0" name=""/>
        <dsp:cNvSpPr/>
      </dsp:nvSpPr>
      <dsp:spPr>
        <a:xfrm>
          <a:off x="0" y="2508405"/>
          <a:ext cx="8229600" cy="124468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Añadid “</a:t>
          </a:r>
          <a:r>
            <a:rPr lang="es-CO" sz="2400" b="1" kern="1200" dirty="0" smtClean="0"/>
            <a:t>dominio propio</a:t>
          </a:r>
          <a:r>
            <a:rPr lang="es-CO" sz="2400" kern="1200" dirty="0" smtClean="0"/>
            <a:t>”, que debe predominar en </a:t>
          </a:r>
          <a:r>
            <a:rPr lang="es-CO" sz="2400" u="sng" kern="1200" dirty="0" smtClean="0"/>
            <a:t>todos</a:t>
          </a:r>
          <a:r>
            <a:rPr lang="es-CO" sz="2400" kern="1200" dirty="0" smtClean="0"/>
            <a:t> los aspectos de la vida del creyente.  Las cualidades precedentes serán de poco valor si no son acompañadas por el dominio propio.</a:t>
          </a:r>
          <a:r>
            <a:rPr lang="es-CO" sz="500" kern="1200" dirty="0" smtClean="0"/>
            <a:t> </a:t>
          </a:r>
          <a:endParaRPr lang="es-CO" sz="500" kern="1200" dirty="0"/>
        </a:p>
      </dsp:txBody>
      <dsp:txXfrm>
        <a:off x="60761" y="2569166"/>
        <a:ext cx="8108078" cy="1123167"/>
      </dsp:txXfrm>
    </dsp:sp>
    <dsp:sp modelId="{A8BE887E-1F4D-41BB-9078-03B1DCEA1EC9}">
      <dsp:nvSpPr>
        <dsp:cNvPr id="0" name=""/>
        <dsp:cNvSpPr/>
      </dsp:nvSpPr>
      <dsp:spPr>
        <a:xfrm>
          <a:off x="0" y="3696611"/>
          <a:ext cx="8229600" cy="10318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b="1" kern="1200" dirty="0" smtClean="0"/>
            <a:t>Paciencia. </a:t>
          </a:r>
          <a:r>
            <a:rPr lang="es-CO" sz="2400" kern="1200" dirty="0" smtClean="0"/>
            <a:t>Literalmente “</a:t>
          </a:r>
          <a:r>
            <a:rPr lang="es-CO" sz="2400" b="1" i="1" kern="1200" dirty="0" smtClean="0"/>
            <a:t>que permanece debajo</a:t>
          </a:r>
          <a:r>
            <a:rPr lang="es-CO" sz="2400" kern="1200" dirty="0" smtClean="0"/>
            <a:t>”, lo que destaca una valiente y firme perseverancia bajo la más dura adversidad</a:t>
          </a:r>
          <a:r>
            <a:rPr lang="es-CO" sz="500" kern="1200" dirty="0" smtClean="0"/>
            <a:t>.</a:t>
          </a:r>
          <a:endParaRPr lang="es-CO" sz="500" kern="1200" dirty="0"/>
        </a:p>
      </dsp:txBody>
      <dsp:txXfrm>
        <a:off x="50371" y="3746982"/>
        <a:ext cx="8128858" cy="931118"/>
      </dsp:txXfrm>
    </dsp:sp>
    <dsp:sp modelId="{37D1CD83-94DD-418C-86B3-6B67AE894872}">
      <dsp:nvSpPr>
        <dsp:cNvPr id="0" name=""/>
        <dsp:cNvSpPr/>
      </dsp:nvSpPr>
      <dsp:spPr>
        <a:xfrm>
          <a:off x="0" y="4802161"/>
          <a:ext cx="8229600" cy="124468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b="1" kern="1200" dirty="0" smtClean="0"/>
            <a:t>Piedad. </a:t>
          </a:r>
          <a:r>
            <a:rPr lang="es-CO" sz="2400" kern="1200" dirty="0" smtClean="0"/>
            <a:t>O “</a:t>
          </a:r>
          <a:r>
            <a:rPr lang="es-CO" sz="2400" b="1" i="1" kern="1200" dirty="0" smtClean="0"/>
            <a:t>reverencia a Dios</a:t>
          </a:r>
          <a:r>
            <a:rPr lang="es-CO" sz="2400" kern="1200" dirty="0" smtClean="0"/>
            <a:t>”, Esta cualidad impide que el cristiano se torne farisaico; lo mantiene humilde y amable.</a:t>
          </a:r>
          <a:r>
            <a:rPr lang="es-CO" sz="500" kern="1200" dirty="0" smtClean="0"/>
            <a:t> </a:t>
          </a:r>
          <a:endParaRPr lang="es-CO" sz="500" kern="1200" dirty="0"/>
        </a:p>
      </dsp:txBody>
      <dsp:txXfrm>
        <a:off x="60761" y="4862922"/>
        <a:ext cx="8108078" cy="112316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858278-4CA7-404A-B6B3-980F94369F73}">
      <dsp:nvSpPr>
        <dsp:cNvPr id="0" name=""/>
        <dsp:cNvSpPr/>
      </dsp:nvSpPr>
      <dsp:spPr>
        <a:xfrm>
          <a:off x="0" y="151604"/>
          <a:ext cx="8496944" cy="1950682"/>
        </a:xfrm>
        <a:prstGeom prst="roundRect">
          <a:avLst/>
        </a:prstGeom>
        <a:solidFill>
          <a:schemeClr val="tx2">
            <a:lumMod val="60000"/>
            <a:lumOff val="40000"/>
          </a:schemeClr>
        </a:solid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s-CO" sz="2000" b="1" kern="1200" dirty="0" smtClean="0"/>
            <a:t>Afecto fraternal.  </a:t>
          </a:r>
          <a:r>
            <a:rPr lang="es-CO" sz="2000" kern="1200" dirty="0" smtClean="0"/>
            <a:t>“</a:t>
          </a:r>
          <a:r>
            <a:rPr lang="es-CO" sz="2000" u="sng" kern="1200" dirty="0" smtClean="0"/>
            <a:t>amor por los hermanos</a:t>
          </a:r>
          <a:r>
            <a:rPr lang="es-CO" sz="2000" kern="1200" dirty="0" smtClean="0"/>
            <a:t>”.  En el griego esta palabra implicaba afecto por los consanguíneos, pero en el NT abarca a todos los miembros de la iglesia. En una iglesia rodeada por el paganismo había una gran necesidad de genuino amor fraternal.  La necesidad de la iglesia moderna no es menos apremiante en este aspecto. </a:t>
          </a:r>
          <a:endParaRPr lang="es-CO" sz="2000" kern="1200" dirty="0"/>
        </a:p>
      </dsp:txBody>
      <dsp:txXfrm>
        <a:off x="95224" y="246828"/>
        <a:ext cx="8306496" cy="1760234"/>
      </dsp:txXfrm>
    </dsp:sp>
    <dsp:sp modelId="{1189B2E2-45E4-4985-8934-A38727DF0CBB}">
      <dsp:nvSpPr>
        <dsp:cNvPr id="0" name=""/>
        <dsp:cNvSpPr/>
      </dsp:nvSpPr>
      <dsp:spPr>
        <a:xfrm>
          <a:off x="0" y="2157006"/>
          <a:ext cx="8496944" cy="195068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s-CO" sz="1900" b="1" kern="1200" smtClean="0"/>
            <a:t>Amor.  </a:t>
          </a:r>
          <a:r>
            <a:rPr lang="es-CO" sz="1900" kern="1200" smtClean="0"/>
            <a:t>Este es el verdadero afecto cristiano porque sólo busca el bien del ser amado.  Ágape’ es un afecto basado en el conocimiento y la razón, un afecto que está dispuesto a sacrificar el yo por el bien del que se ama.  Esto es lo que Dios siente por Cristo y los hombres, y lo que él desea que los hombres sientan el uno por el otro.  Esta es la cúpula y la corona de todas las cualidades precedentes enumeradas por Pedro.  </a:t>
          </a:r>
          <a:endParaRPr lang="es-CO" sz="1900" kern="1200"/>
        </a:p>
      </dsp:txBody>
      <dsp:txXfrm>
        <a:off x="95224" y="2252230"/>
        <a:ext cx="8306496" cy="1760234"/>
      </dsp:txXfrm>
    </dsp:sp>
    <dsp:sp modelId="{055EED8A-D42C-49BC-8120-157E6FAAFA26}">
      <dsp:nvSpPr>
        <dsp:cNvPr id="0" name=""/>
        <dsp:cNvSpPr/>
      </dsp:nvSpPr>
      <dsp:spPr>
        <a:xfrm>
          <a:off x="0" y="4162409"/>
          <a:ext cx="8496944" cy="195068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s-CO" sz="1900" kern="1200" dirty="0" smtClean="0"/>
            <a:t>El amor es la mayor de todas las virtudes </a:t>
          </a:r>
          <a:r>
            <a:rPr lang="es-CO" sz="1900" b="1" kern="1200" dirty="0" smtClean="0">
              <a:solidFill>
                <a:srgbClr val="FFFF00"/>
              </a:solidFill>
            </a:rPr>
            <a:t>(1Cor. 13:13)</a:t>
          </a:r>
          <a:r>
            <a:rPr lang="es-CO" sz="1900" kern="1200" dirty="0" smtClean="0"/>
            <a:t>, la que debe gobernar todo lo que hacemos </a:t>
          </a:r>
          <a:r>
            <a:rPr lang="es-CO" sz="1900" b="1" kern="1200" dirty="0" smtClean="0">
              <a:solidFill>
                <a:srgbClr val="FFFF00"/>
              </a:solidFill>
            </a:rPr>
            <a:t>(1Cor. 16:14)</a:t>
          </a:r>
          <a:r>
            <a:rPr lang="es-CO" sz="1900" kern="1200" dirty="0" smtClean="0"/>
            <a:t>.  Todas las otras virtudes se resumen en ésta; sin ella todas las otras fracasan y son menos que nada </a:t>
          </a:r>
          <a:r>
            <a:rPr lang="es-CO" sz="1900" b="1" kern="1200" dirty="0" smtClean="0">
              <a:solidFill>
                <a:srgbClr val="FFFF00"/>
              </a:solidFill>
            </a:rPr>
            <a:t>(1Cor. 13:1-3)</a:t>
          </a:r>
          <a:r>
            <a:rPr lang="es-CO" sz="1900" kern="1200" dirty="0" smtClean="0"/>
            <a:t>.  Esta virtud es la que no hace mal al prójimo </a:t>
          </a:r>
          <a:r>
            <a:rPr lang="es-CO" sz="1900" b="1" kern="1200" dirty="0" smtClean="0">
              <a:solidFill>
                <a:srgbClr val="FFFF00"/>
              </a:solidFill>
            </a:rPr>
            <a:t>(Rom.13:10)</a:t>
          </a:r>
          <a:r>
            <a:rPr lang="es-CO" sz="1900" kern="1200" dirty="0" smtClean="0"/>
            <a:t>.  Su ausencia no puede reemplazarse ni siquiera con el sacrificio, ni aun con la misma vida </a:t>
          </a:r>
          <a:r>
            <a:rPr lang="es-CO" sz="1900" b="1" kern="1200" dirty="0" smtClean="0">
              <a:solidFill>
                <a:srgbClr val="FFFF00"/>
              </a:solidFill>
            </a:rPr>
            <a:t>(1Cor.13:3). </a:t>
          </a:r>
          <a:endParaRPr lang="es-CO" sz="1900" b="1" kern="1200" dirty="0">
            <a:solidFill>
              <a:srgbClr val="FFFF00"/>
            </a:solidFill>
          </a:endParaRPr>
        </a:p>
      </dsp:txBody>
      <dsp:txXfrm>
        <a:off x="95224" y="4257633"/>
        <a:ext cx="8306496" cy="176023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7B8D36-59C3-4202-AD2B-7921BD43ABE4}">
      <dsp:nvSpPr>
        <dsp:cNvPr id="0" name=""/>
        <dsp:cNvSpPr/>
      </dsp:nvSpPr>
      <dsp:spPr>
        <a:xfrm rot="10800000">
          <a:off x="964476" y="732"/>
          <a:ext cx="4292107" cy="1497929"/>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0545" tIns="76200" rIns="142240" bIns="76200" numCol="1" spcCol="1270" anchor="ctr" anchorCtr="0">
          <a:noAutofit/>
        </a:bodyPr>
        <a:lstStyle/>
        <a:p>
          <a:pPr lvl="0" algn="ctr" defTabSz="889000" rtl="0">
            <a:lnSpc>
              <a:spcPct val="90000"/>
            </a:lnSpc>
            <a:spcBef>
              <a:spcPct val="0"/>
            </a:spcBef>
            <a:spcAft>
              <a:spcPct val="35000"/>
            </a:spcAft>
          </a:pPr>
          <a:r>
            <a:rPr lang="es-CO" sz="2000" b="1" kern="1200" dirty="0" smtClean="0"/>
            <a:t>1 PEDRO 2:2</a:t>
          </a:r>
          <a:r>
            <a:rPr lang="es-CO" sz="2000" kern="1200" dirty="0" smtClean="0"/>
            <a:t>. Desead, como niños recién nacidos, la </a:t>
          </a:r>
          <a:r>
            <a:rPr lang="es-CO" sz="2000" b="1" i="1" u="sng" kern="1200" dirty="0" smtClean="0"/>
            <a:t>leche espiritual</a:t>
          </a:r>
          <a:r>
            <a:rPr lang="es-CO" sz="2000" kern="1200" dirty="0" smtClean="0"/>
            <a:t> no adulterada, para que por ella crezcáis para salvación,  </a:t>
          </a:r>
          <a:endParaRPr lang="es-CO" sz="2000" kern="1200" dirty="0"/>
        </a:p>
      </dsp:txBody>
      <dsp:txXfrm rot="10800000">
        <a:off x="1338958" y="732"/>
        <a:ext cx="3917625" cy="1497929"/>
      </dsp:txXfrm>
    </dsp:sp>
    <dsp:sp modelId="{F5FD9239-E8A7-4314-818B-CA109EA8FE87}">
      <dsp:nvSpPr>
        <dsp:cNvPr id="0" name=""/>
        <dsp:cNvSpPr/>
      </dsp:nvSpPr>
      <dsp:spPr>
        <a:xfrm>
          <a:off x="0" y="732"/>
          <a:ext cx="1497929" cy="1497929"/>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32427-5872-4F9B-BD55-3573CD5636FD}">
      <dsp:nvSpPr>
        <dsp:cNvPr id="0" name=""/>
        <dsp:cNvSpPr/>
      </dsp:nvSpPr>
      <dsp:spPr>
        <a:xfrm rot="10800000">
          <a:off x="0" y="313558"/>
          <a:ext cx="4572001" cy="1531623"/>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74742" tIns="106680" rIns="199136" bIns="106680" numCol="1" spcCol="1270" anchor="ctr" anchorCtr="0">
          <a:noAutofit/>
        </a:bodyPr>
        <a:lstStyle/>
        <a:p>
          <a:pPr lvl="0" algn="ctr" defTabSz="1244600" rtl="0">
            <a:lnSpc>
              <a:spcPct val="90000"/>
            </a:lnSpc>
            <a:spcBef>
              <a:spcPct val="0"/>
            </a:spcBef>
            <a:spcAft>
              <a:spcPct val="35000"/>
            </a:spcAft>
          </a:pPr>
          <a:r>
            <a:rPr lang="es-CO" sz="2800" b="1" kern="1200" dirty="0" smtClean="0"/>
            <a:t>Salma 119:11. </a:t>
          </a:r>
          <a:r>
            <a:rPr lang="es-CO" sz="2800" i="1" kern="1200" dirty="0" smtClean="0"/>
            <a:t>En mi corazón he guardado tus dichos, </a:t>
          </a:r>
          <a:r>
            <a:rPr lang="pt-BR" sz="2800" i="1" kern="1200" dirty="0" smtClean="0"/>
            <a:t>para no</a:t>
          </a:r>
          <a:r>
            <a:rPr lang="pt-BR" sz="1800" i="1" kern="1200" dirty="0" smtClean="0"/>
            <a:t> </a:t>
          </a:r>
          <a:r>
            <a:rPr lang="pt-BR" sz="2800" i="1" kern="1200" dirty="0" smtClean="0"/>
            <a:t>pecar contra ti.</a:t>
          </a:r>
          <a:endParaRPr lang="es-CO" sz="2800" kern="1200" dirty="0"/>
        </a:p>
      </dsp:txBody>
      <dsp:txXfrm rot="10800000">
        <a:off x="382906" y="313558"/>
        <a:ext cx="4189095" cy="1531623"/>
      </dsp:txXfrm>
    </dsp:sp>
    <dsp:sp modelId="{4BC17D9C-E173-41DE-8D9B-D837801BD15F}">
      <dsp:nvSpPr>
        <dsp:cNvPr id="0" name=""/>
        <dsp:cNvSpPr/>
      </dsp:nvSpPr>
      <dsp:spPr>
        <a:xfrm>
          <a:off x="0" y="288035"/>
          <a:ext cx="259034" cy="1387792"/>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DB8871-9551-4837-9694-9482A5C0A8BE}">
      <dsp:nvSpPr>
        <dsp:cNvPr id="0" name=""/>
        <dsp:cNvSpPr/>
      </dsp:nvSpPr>
      <dsp:spPr>
        <a:xfrm rot="10800000">
          <a:off x="1954566" y="460647"/>
          <a:ext cx="5472684" cy="2756916"/>
        </a:xfrm>
        <a:prstGeom prst="homePlat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5723" tIns="87630" rIns="163576" bIns="87630" numCol="1" spcCol="1270" anchor="ctr" anchorCtr="0">
          <a:noAutofit/>
        </a:bodyPr>
        <a:lstStyle/>
        <a:p>
          <a:pPr lvl="0" algn="ctr" defTabSz="1022350" rtl="0">
            <a:lnSpc>
              <a:spcPct val="90000"/>
            </a:lnSpc>
            <a:spcBef>
              <a:spcPct val="0"/>
            </a:spcBef>
            <a:spcAft>
              <a:spcPct val="35000"/>
            </a:spcAft>
          </a:pPr>
          <a:r>
            <a:rPr lang="es-CO" sz="2300" b="1" kern="1200" dirty="0" smtClean="0"/>
            <a:t>JEREMIAS 15:16</a:t>
          </a:r>
          <a:r>
            <a:rPr lang="es-CO" sz="2300" b="1" kern="1200" baseline="30000" dirty="0" smtClean="0"/>
            <a:t>.</a:t>
          </a:r>
          <a:r>
            <a:rPr lang="es-CO" sz="2300" b="1" kern="1200" dirty="0" smtClean="0"/>
            <a:t> </a:t>
          </a:r>
          <a:r>
            <a:rPr lang="es-CO" sz="2300" kern="1200" dirty="0" smtClean="0"/>
            <a:t>Fueron halladas tus palabras, y yo las </a:t>
          </a:r>
          <a:r>
            <a:rPr lang="es-CO" sz="2300" i="1" u="sng" kern="1200" dirty="0" smtClean="0"/>
            <a:t>comí</a:t>
          </a:r>
          <a:r>
            <a:rPr lang="es-CO" sz="2300" kern="1200" dirty="0" smtClean="0"/>
            <a:t>; y tu Palabra me fue por gozo y por alegría de mi corazón; porque tu nombre se invocó sobre mí, oh Jehová Dios de los ejércitos.</a:t>
          </a:r>
          <a:endParaRPr lang="es-CO" sz="2300" kern="1200" dirty="0"/>
        </a:p>
      </dsp:txBody>
      <dsp:txXfrm rot="10800000">
        <a:off x="2643795" y="460647"/>
        <a:ext cx="4783455" cy="2756916"/>
      </dsp:txXfrm>
    </dsp:sp>
    <dsp:sp modelId="{C3CC5CE2-2A07-4F45-8150-97DBEA5AB0B2}">
      <dsp:nvSpPr>
        <dsp:cNvPr id="0" name=""/>
        <dsp:cNvSpPr/>
      </dsp:nvSpPr>
      <dsp:spPr>
        <a:xfrm>
          <a:off x="0" y="388637"/>
          <a:ext cx="2756916" cy="2756916"/>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347337-8AF0-40AD-A679-F63E0F8EE889}">
      <dsp:nvSpPr>
        <dsp:cNvPr id="0" name=""/>
        <dsp:cNvSpPr/>
      </dsp:nvSpPr>
      <dsp:spPr>
        <a:xfrm rot="10800000">
          <a:off x="846512" y="0"/>
          <a:ext cx="6571340" cy="2088232"/>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0852" tIns="99060" rIns="184912" bIns="99060" numCol="1" spcCol="1270" anchor="ctr" anchorCtr="0">
          <a:noAutofit/>
        </a:bodyPr>
        <a:lstStyle/>
        <a:p>
          <a:pPr lvl="0" algn="ctr" defTabSz="1155700" rtl="0">
            <a:lnSpc>
              <a:spcPct val="90000"/>
            </a:lnSpc>
            <a:spcBef>
              <a:spcPct val="0"/>
            </a:spcBef>
            <a:spcAft>
              <a:spcPct val="35000"/>
            </a:spcAft>
          </a:pPr>
          <a:r>
            <a:rPr lang="es-CO" sz="2600" b="1" kern="1200" dirty="0" smtClean="0"/>
            <a:t>Santiago 3:2</a:t>
          </a:r>
          <a:r>
            <a:rPr lang="es-CO" sz="2600" kern="1200" dirty="0" smtClean="0"/>
            <a:t>. Porque todos ofendemos muchas veces. Si alguno no ofende en palabra, éste es varón perfecto, capaz también de refrenar todo el cuerpo.</a:t>
          </a:r>
          <a:endParaRPr lang="es-CO" sz="2600" kern="1200" dirty="0"/>
        </a:p>
      </dsp:txBody>
      <dsp:txXfrm rot="10800000">
        <a:off x="1368570" y="0"/>
        <a:ext cx="6049282" cy="2088232"/>
      </dsp:txXfrm>
    </dsp:sp>
    <dsp:sp modelId="{F14499E4-DB5C-4F08-ABEC-966DDE9E45B9}">
      <dsp:nvSpPr>
        <dsp:cNvPr id="0" name=""/>
        <dsp:cNvSpPr/>
      </dsp:nvSpPr>
      <dsp:spPr>
        <a:xfrm>
          <a:off x="0" y="0"/>
          <a:ext cx="2088232" cy="2088232"/>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8D0E0A-2C9E-414D-B135-258086CCF561}">
      <dsp:nvSpPr>
        <dsp:cNvPr id="0" name=""/>
        <dsp:cNvSpPr/>
      </dsp:nvSpPr>
      <dsp:spPr>
        <a:xfrm rot="10800000">
          <a:off x="-1" y="1037"/>
          <a:ext cx="6768754" cy="2447234"/>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6069" tIns="106680" rIns="199136" bIns="106680" numCol="1" spcCol="1270" anchor="ctr" anchorCtr="0">
          <a:noAutofit/>
        </a:bodyPr>
        <a:lstStyle/>
        <a:p>
          <a:pPr lvl="0" algn="r" defTabSz="1244600" rtl="0">
            <a:lnSpc>
              <a:spcPct val="90000"/>
            </a:lnSpc>
            <a:spcBef>
              <a:spcPct val="0"/>
            </a:spcBef>
            <a:spcAft>
              <a:spcPct val="35000"/>
            </a:spcAft>
          </a:pPr>
          <a:r>
            <a:rPr lang="es-CO" sz="2800" b="1" kern="1200" dirty="0" smtClean="0"/>
            <a:t>Colosenses 3:14.</a:t>
          </a:r>
          <a:r>
            <a:rPr lang="es-CO" sz="2800" kern="1200" dirty="0" smtClean="0"/>
            <a:t>Y sobre todas estas cosas </a:t>
          </a:r>
          <a:r>
            <a:rPr lang="es-CO" sz="2800" u="sng" kern="1200" dirty="0" smtClean="0"/>
            <a:t>vestíos de amor</a:t>
          </a:r>
          <a:r>
            <a:rPr lang="es-CO" sz="2800" kern="1200" dirty="0" smtClean="0"/>
            <a:t>, que es el vínculo </a:t>
          </a:r>
          <a:r>
            <a:rPr lang="es-CO" sz="3200" kern="1200" dirty="0" smtClean="0"/>
            <a:t>perfecto.</a:t>
          </a:r>
          <a:endParaRPr lang="es-CO" sz="3200" kern="1200" dirty="0"/>
        </a:p>
      </dsp:txBody>
      <dsp:txXfrm rot="10800000">
        <a:off x="611807" y="1037"/>
        <a:ext cx="6156946" cy="2447234"/>
      </dsp:txXfrm>
    </dsp:sp>
    <dsp:sp modelId="{C156D95B-779A-49D0-AFEF-E5ACDE011057}">
      <dsp:nvSpPr>
        <dsp:cNvPr id="0" name=""/>
        <dsp:cNvSpPr/>
      </dsp:nvSpPr>
      <dsp:spPr>
        <a:xfrm flipH="1">
          <a:off x="0" y="215248"/>
          <a:ext cx="1428293" cy="1782581"/>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F4E6A5-6E64-4C48-9B8D-E380A97798EC}">
      <dsp:nvSpPr>
        <dsp:cNvPr id="0" name=""/>
        <dsp:cNvSpPr/>
      </dsp:nvSpPr>
      <dsp:spPr>
        <a:xfrm rot="10800000">
          <a:off x="1744324" y="0"/>
          <a:ext cx="5458926" cy="1477328"/>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1461" tIns="72390" rIns="135128" bIns="72390" numCol="1" spcCol="1270" anchor="ctr" anchorCtr="0">
          <a:noAutofit/>
        </a:bodyPr>
        <a:lstStyle/>
        <a:p>
          <a:pPr lvl="0" algn="ctr" defTabSz="844550" rtl="0">
            <a:lnSpc>
              <a:spcPct val="90000"/>
            </a:lnSpc>
            <a:spcBef>
              <a:spcPct val="0"/>
            </a:spcBef>
            <a:spcAft>
              <a:spcPct val="35000"/>
            </a:spcAft>
          </a:pPr>
          <a:r>
            <a:rPr lang="es-CO" sz="1900" b="1" kern="1200" dirty="0" smtClean="0"/>
            <a:t>1Tes.5:23. </a:t>
          </a:r>
          <a:r>
            <a:rPr lang="es-CO" sz="1900" kern="1200" dirty="0" smtClean="0"/>
            <a:t>Y el mismo Dios de paz os santifique por completo; y todo vuestro ser, espíritu, alma y cuerpo, sea guardado irreprensible para la venida de nuestro Señor Jesucristo. </a:t>
          </a:r>
          <a:endParaRPr lang="es-CO" sz="1900" kern="1200" dirty="0"/>
        </a:p>
      </dsp:txBody>
      <dsp:txXfrm rot="10800000">
        <a:off x="2113656" y="0"/>
        <a:ext cx="5089594" cy="1477328"/>
      </dsp:txXfrm>
    </dsp:sp>
    <dsp:sp modelId="{8E0632A9-02FB-4E76-A75A-91AF9EFA2CC5}">
      <dsp:nvSpPr>
        <dsp:cNvPr id="0" name=""/>
        <dsp:cNvSpPr/>
      </dsp:nvSpPr>
      <dsp:spPr>
        <a:xfrm>
          <a:off x="1005660" y="0"/>
          <a:ext cx="1477328" cy="1477328"/>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AB6FCD-EABD-45AC-B75A-29D6CFE45ED6}">
      <dsp:nvSpPr>
        <dsp:cNvPr id="0" name=""/>
        <dsp:cNvSpPr/>
      </dsp:nvSpPr>
      <dsp:spPr>
        <a:xfrm>
          <a:off x="0" y="388383"/>
          <a:ext cx="8568952" cy="22651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t>El apóstol Pablo ha puesto en alto elevadas normas , pero reconoce que nadie puede alcanzarlas sin la ayuda divina.  Por eso sus palabras finales llaman la atención de sus lectores al poder eficaz de Dios.  La frase “</a:t>
          </a:r>
          <a:r>
            <a:rPr lang="es-CO" sz="2200" b="1" i="1" kern="1200" dirty="0" smtClean="0"/>
            <a:t>el mismo Dios de paz</a:t>
          </a:r>
          <a:r>
            <a:rPr lang="es-CO" sz="2200" kern="1200" dirty="0" smtClean="0"/>
            <a:t>” se refiere al Dios cuya cualidad descollante es ser </a:t>
          </a:r>
          <a:r>
            <a:rPr lang="es-CO" sz="2200" u="sng" kern="1200" dirty="0" smtClean="0"/>
            <a:t>pacífico</a:t>
          </a:r>
          <a:r>
            <a:rPr lang="es-CO" sz="2200" kern="1200" dirty="0" smtClean="0"/>
            <a:t>, el Dios que es la fuente de toda verdadera paz.  Dios siempre procura restaurar la paz entre él y sus súbditos rebeldes. </a:t>
          </a:r>
          <a:endParaRPr lang="es-CO" sz="2200" kern="1200" dirty="0"/>
        </a:p>
      </dsp:txBody>
      <dsp:txXfrm>
        <a:off x="110574" y="498957"/>
        <a:ext cx="8347804" cy="2043972"/>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C7EBD4-4D3F-4983-93A2-53A8A777865B}">
      <dsp:nvSpPr>
        <dsp:cNvPr id="0" name=""/>
        <dsp:cNvSpPr/>
      </dsp:nvSpPr>
      <dsp:spPr>
        <a:xfrm>
          <a:off x="0" y="288029"/>
          <a:ext cx="8712967" cy="172194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Por lo tanto, “perfecto”, “completo en todo sentido”; «plenamente». La Biblia de Jerusalén lo traduce: “íntegros”; “hasta los tuétanos” decía (Lutero). </a:t>
          </a:r>
          <a:endParaRPr lang="es-CO" sz="2400" kern="1200" dirty="0"/>
        </a:p>
      </dsp:txBody>
      <dsp:txXfrm>
        <a:off x="84058" y="372087"/>
        <a:ext cx="8544851" cy="1553829"/>
      </dsp:txXfrm>
    </dsp:sp>
    <dsp:sp modelId="{8BC3E0A7-1A94-443E-AF11-063B95B9BD46}">
      <dsp:nvSpPr>
        <dsp:cNvPr id="0" name=""/>
        <dsp:cNvSpPr/>
      </dsp:nvSpPr>
      <dsp:spPr>
        <a:xfrm>
          <a:off x="0" y="2376262"/>
          <a:ext cx="8712967" cy="191018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La verdadera santificación implica todo el ser: es imposible estar santificado en forma parcial, que haya ciertos aspectos de la vida que no estén santificados.  Cada fase de la vida debe ser sometida al poder purificador del Espíritu de Dios.   </a:t>
          </a:r>
          <a:endParaRPr lang="es-CO" sz="2400" kern="1200" dirty="0"/>
        </a:p>
      </dsp:txBody>
      <dsp:txXfrm>
        <a:off x="93248" y="2469510"/>
        <a:ext cx="8526471" cy="1723691"/>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027E5A-4F79-49D5-92B0-5A75A3A44B65}">
      <dsp:nvSpPr>
        <dsp:cNvPr id="0" name=""/>
        <dsp:cNvSpPr/>
      </dsp:nvSpPr>
      <dsp:spPr>
        <a:xfrm>
          <a:off x="0" y="335104"/>
          <a:ext cx="8229600" cy="23680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b="1" kern="1200" dirty="0" smtClean="0"/>
            <a:t>Todo. «</a:t>
          </a:r>
          <a:r>
            <a:rPr lang="es-CO" sz="2300" b="1" u="sng" kern="1200" dirty="0" smtClean="0"/>
            <a:t>Espíritu, alma y cuerpo</a:t>
          </a:r>
          <a:r>
            <a:rPr lang="es-CO" sz="2300" b="1" kern="1200" dirty="0" smtClean="0"/>
            <a:t>». </a:t>
          </a:r>
          <a:r>
            <a:rPr lang="es-CO" sz="2300" kern="1200" dirty="0" smtClean="0"/>
            <a:t>Pablo no presenta aquí un estudio de la naturaleza del hombre, sino que está asegurando a sus conversos que ninguna parte de sus vidas quedará sin recibir la influencia del poder santificador de Dios.  La Biblia parece hablar generalmente de una división del hombre en dos partes: cuerpo y alma, o cuerpo y espíritu </a:t>
          </a:r>
          <a:r>
            <a:rPr lang="es-CO" sz="2300" b="1" kern="1200" dirty="0" smtClean="0"/>
            <a:t>(ver Mat.10:28; Rom. 8:10).  </a:t>
          </a:r>
          <a:endParaRPr lang="es-CO" sz="2300" b="1" kern="1200" dirty="0"/>
        </a:p>
      </dsp:txBody>
      <dsp:txXfrm>
        <a:off x="115600" y="450704"/>
        <a:ext cx="7998400" cy="2136880"/>
      </dsp:txXfrm>
    </dsp:sp>
    <dsp:sp modelId="{788C73A8-E060-4DA8-A3E9-0C037EB5D414}">
      <dsp:nvSpPr>
        <dsp:cNvPr id="0" name=""/>
        <dsp:cNvSpPr/>
      </dsp:nvSpPr>
      <dsp:spPr>
        <a:xfrm>
          <a:off x="0" y="2769424"/>
          <a:ext cx="8229600" cy="23680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kern="1200" dirty="0" smtClean="0"/>
            <a:t>Estas ideas se combinan en este pasaje para poner énfasis en que ninguna parte del ser humano debe ser excluida de la influencia de la santificación.</a:t>
          </a:r>
          <a:endParaRPr lang="es-CO" sz="2300" kern="1200" dirty="0"/>
        </a:p>
      </dsp:txBody>
      <dsp:txXfrm>
        <a:off x="115600" y="2885024"/>
        <a:ext cx="7998400" cy="213688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12/02/2006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12/02/2006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12/02/2006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12/02/2006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12/02/2006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12/02/2006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12/02/2006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12/02/2006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12/02/2006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12/02/2006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12/02/2006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12/02/2006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4.jpe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5.jpe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diagramLayout" Target="../diagrams/layout18.xml"/><Relationship Id="rId3" Type="http://schemas.openxmlformats.org/officeDocument/2006/relationships/diagramLayout" Target="../diagrams/layout17.xml"/><Relationship Id="rId7" Type="http://schemas.openxmlformats.org/officeDocument/2006/relationships/diagramData" Target="../diagrams/data18.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11" Type="http://schemas.microsoft.com/office/2007/relationships/diagramDrawing" Target="../diagrams/drawing18.xml"/><Relationship Id="rId5" Type="http://schemas.openxmlformats.org/officeDocument/2006/relationships/diagramColors" Target="../diagrams/colors17.xml"/><Relationship Id="rId10" Type="http://schemas.openxmlformats.org/officeDocument/2006/relationships/diagramColors" Target="../diagrams/colors18.xml"/><Relationship Id="rId4" Type="http://schemas.openxmlformats.org/officeDocument/2006/relationships/diagramQuickStyle" Target="../diagrams/quickStyle17.xml"/><Relationship Id="rId9" Type="http://schemas.openxmlformats.org/officeDocument/2006/relationships/diagramQuickStyle" Target="../diagrams/quickStyle18.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2.xml.rels><?xml version="1.0" encoding="UTF-8" standalone="yes"?>
<Relationships xmlns="http://schemas.openxmlformats.org/package/2006/relationships"><Relationship Id="rId3" Type="http://schemas.openxmlformats.org/officeDocument/2006/relationships/hyperlink" Target="http://www.google.com.co/url?sa=i&amp;rct=j&amp;q=oraci%C3%B3n&amp;source=images&amp;cd=&amp;cad=rja&amp;docid=1vswodZHJuwX8M&amp;tbnid=W4It2yY4JMd1pM:&amp;ved=0CAUQjRw&amp;url=http%3A%2F%2Fpastoraluniversitariaoa.blogspot.com%2F2012%2F01%2Foracion-en-tiempo-de-estudio.html&amp;ei=ylXvUYnBBYve8AS8j4HQBQ&amp;bvm=bv.49641647,d.eWU&amp;psig=AFQjCNE5enIB1LdnRnHe54tlthr3fbJy9w&amp;ust=1374725903809195" TargetMode="External"/><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Diagrama"/>
          <p:cNvGraphicFramePr/>
          <p:nvPr>
            <p:extLst>
              <p:ext uri="{D42A27DB-BD31-4B8C-83A1-F6EECF244321}">
                <p14:modId xmlns:p14="http://schemas.microsoft.com/office/powerpoint/2010/main" val="3367994698"/>
              </p:ext>
            </p:extLst>
          </p:nvPr>
        </p:nvGraphicFramePr>
        <p:xfrm>
          <a:off x="467544" y="764704"/>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http://samirsaba.files.wordpress.com/2008/09/caracter.jpg?w=45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11760" y="2132856"/>
            <a:ext cx="4219575" cy="3630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48170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Marcador de contenido"/>
          <p:cNvGraphicFramePr>
            <a:graphicFrameLocks noGrp="1"/>
          </p:cNvGraphicFramePr>
          <p:nvPr>
            <p:ph idx="1"/>
            <p:extLst>
              <p:ext uri="{D42A27DB-BD31-4B8C-83A1-F6EECF244321}">
                <p14:modId xmlns:p14="http://schemas.microsoft.com/office/powerpoint/2010/main" val="371873306"/>
              </p:ext>
            </p:extLst>
          </p:nvPr>
        </p:nvGraphicFramePr>
        <p:xfrm>
          <a:off x="457200" y="692696"/>
          <a:ext cx="8229600" cy="54334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11814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Autofit/>
          </a:bodyPr>
          <a:lstStyle/>
          <a:p>
            <a:r>
              <a:rPr lang="es-CO" sz="3200" dirty="0" smtClean="0">
                <a:solidFill>
                  <a:schemeClr val="bg1"/>
                </a:solidFill>
                <a:latin typeface="Algerian" pitchFamily="82" charset="0"/>
              </a:rPr>
              <a:t>¿Qué es lo que forma el carácter?</a:t>
            </a:r>
            <a:endParaRPr lang="es-CO" sz="3200" dirty="0">
              <a:solidFill>
                <a:schemeClr val="bg1"/>
              </a:solidFill>
              <a:latin typeface="Algerian" pitchFamily="82" charset="0"/>
            </a:endParaRPr>
          </a:p>
        </p:txBody>
      </p:sp>
      <p:graphicFrame>
        <p:nvGraphicFramePr>
          <p:cNvPr id="3" name="2 Marcador de contenido"/>
          <p:cNvGraphicFramePr>
            <a:graphicFrameLocks noGrp="1"/>
          </p:cNvGraphicFramePr>
          <p:nvPr>
            <p:ph idx="1"/>
            <p:extLst>
              <p:ext uri="{D42A27DB-BD31-4B8C-83A1-F6EECF244321}">
                <p14:modId xmlns:p14="http://schemas.microsoft.com/office/powerpoint/2010/main" val="99736913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301653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39552" y="404664"/>
            <a:ext cx="8229600" cy="1143000"/>
          </a:xfrm>
          <a:solidFill>
            <a:srgbClr val="002060"/>
          </a:solidFill>
        </p:spPr>
        <p:txBody>
          <a:bodyPr/>
          <a:lstStyle/>
          <a:p>
            <a:r>
              <a:rPr lang="es-CO" dirty="0" smtClean="0">
                <a:solidFill>
                  <a:schemeClr val="bg1"/>
                </a:solidFill>
              </a:rPr>
              <a:t>EL LLAMAMIENTO A LA PEFECCION </a:t>
            </a:r>
            <a:endParaRPr lang="es-CO" dirty="0">
              <a:solidFill>
                <a:schemeClr val="bg1"/>
              </a:solidFill>
            </a:endParaRPr>
          </a:p>
        </p:txBody>
      </p:sp>
      <p:sp>
        <p:nvSpPr>
          <p:cNvPr id="3" name="2 Marcador de contenido"/>
          <p:cNvSpPr>
            <a:spLocks noGrp="1"/>
          </p:cNvSpPr>
          <p:nvPr>
            <p:ph idx="1"/>
          </p:nvPr>
        </p:nvSpPr>
        <p:spPr>
          <a:xfrm>
            <a:off x="457200" y="1600200"/>
            <a:ext cx="8229600" cy="1756792"/>
          </a:xfrm>
        </p:spPr>
        <p:txBody>
          <a:bodyPr>
            <a:normAutofit/>
          </a:bodyPr>
          <a:lstStyle/>
          <a:p>
            <a:pPr marL="0" indent="0" algn="ctr">
              <a:buNone/>
            </a:pPr>
            <a:r>
              <a:rPr lang="es-CO" sz="3600" b="1" i="1" u="sng" dirty="0" smtClean="0">
                <a:solidFill>
                  <a:srgbClr val="FF0000"/>
                </a:solidFill>
              </a:rPr>
              <a:t>¿Por que se nos exhorta a ser pacientes?</a:t>
            </a:r>
          </a:p>
          <a:p>
            <a:pPr algn="ctr">
              <a:buNone/>
            </a:pPr>
            <a:r>
              <a:rPr lang="es-CO" sz="2800" b="1" i="1" dirty="0" smtClean="0">
                <a:solidFill>
                  <a:srgbClr val="FF0000"/>
                </a:solidFill>
              </a:rPr>
              <a:t>La Biblia nos presenta siete textos en los cuales nos presenta la medios para lograrlo</a:t>
            </a:r>
          </a:p>
        </p:txBody>
      </p:sp>
      <p:graphicFrame>
        <p:nvGraphicFramePr>
          <p:cNvPr id="6" name="5 Diagrama"/>
          <p:cNvGraphicFramePr/>
          <p:nvPr>
            <p:extLst>
              <p:ext uri="{D42A27DB-BD31-4B8C-83A1-F6EECF244321}">
                <p14:modId xmlns:p14="http://schemas.microsoft.com/office/powerpoint/2010/main" val="2585264248"/>
              </p:ext>
            </p:extLst>
          </p:nvPr>
        </p:nvGraphicFramePr>
        <p:xfrm>
          <a:off x="179512" y="3501008"/>
          <a:ext cx="8352928" cy="12003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6 Rectángulo"/>
          <p:cNvSpPr/>
          <p:nvPr/>
        </p:nvSpPr>
        <p:spPr>
          <a:xfrm>
            <a:off x="251520" y="4869160"/>
            <a:ext cx="8640960" cy="1938992"/>
          </a:xfrm>
          <a:prstGeom prst="rect">
            <a:avLst/>
          </a:prstGeom>
          <a:solidFill>
            <a:srgbClr val="FFFF00"/>
          </a:solidFill>
        </p:spPr>
        <p:txBody>
          <a:bodyPr wrap="square">
            <a:spAutoFit/>
          </a:bodyPr>
          <a:lstStyle/>
          <a:p>
            <a:pPr algn="ctr"/>
            <a:r>
              <a:rPr lang="es-CO" dirty="0"/>
              <a:t> </a:t>
            </a:r>
            <a:r>
              <a:rPr lang="es-CO" sz="2400" b="1" i="1" dirty="0">
                <a:latin typeface="Agency FB" pitchFamily="34" charset="0"/>
              </a:rPr>
              <a:t>La adquisición de una paciente perseverancia es, en realidad, </a:t>
            </a:r>
            <a:r>
              <a:rPr lang="es-CO" sz="2400" b="1" i="1" u="sng" dirty="0">
                <a:latin typeface="Agency FB" pitchFamily="34" charset="0"/>
              </a:rPr>
              <a:t>el proceso de desarrollar un carácter semejante al de Cristo</a:t>
            </a:r>
            <a:r>
              <a:rPr lang="es-CO" sz="2400" b="1" i="1" dirty="0">
                <a:latin typeface="Agency FB" pitchFamily="34" charset="0"/>
              </a:rPr>
              <a:t>. Para obtener el resultado que se espera de una paciencia activa, que es en sí producto de una fe gozosa, no debemos limitar ni debilitar nuestro poder de resistir debido a nuestras murmuraciones, quejas o rebeliones.</a:t>
            </a:r>
          </a:p>
        </p:txBody>
      </p:sp>
    </p:spTree>
    <p:extLst>
      <p:ext uri="{BB962C8B-B14F-4D97-AF65-F5344CB8AC3E}">
        <p14:creationId xmlns:p14="http://schemas.microsoft.com/office/powerpoint/2010/main" val="1147682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2"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circle(in)">
                                      <p:cBhvr>
                                        <p:cTn id="28" dur="2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heel(1)">
                                      <p:cBhvr>
                                        <p:cTn id="3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Graphic spid="6" grpId="0">
        <p:bldAsOne/>
      </p:bldGraphic>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9144000" cy="720080"/>
          </a:xfrm>
        </p:spPr>
        <p:txBody>
          <a:bodyPr/>
          <a:lstStyle/>
          <a:p>
            <a:pPr marL="0" indent="0" algn="ctr">
              <a:buNone/>
            </a:pPr>
            <a:r>
              <a:rPr lang="es-CO" sz="3600" b="1" i="1" u="sng" dirty="0" smtClean="0">
                <a:solidFill>
                  <a:srgbClr val="FF0000"/>
                </a:solidFill>
              </a:rPr>
              <a:t>¿Cuan </a:t>
            </a:r>
            <a:r>
              <a:rPr lang="es-CO" sz="3600" b="1" i="1" u="sng" dirty="0">
                <a:solidFill>
                  <a:srgbClr val="FF0000"/>
                </a:solidFill>
              </a:rPr>
              <a:t>perfecto nos dice Cristo que seamos? </a:t>
            </a:r>
          </a:p>
        </p:txBody>
      </p:sp>
      <p:graphicFrame>
        <p:nvGraphicFramePr>
          <p:cNvPr id="6" name="5 Diagrama"/>
          <p:cNvGraphicFramePr/>
          <p:nvPr>
            <p:extLst>
              <p:ext uri="{D42A27DB-BD31-4B8C-83A1-F6EECF244321}">
                <p14:modId xmlns:p14="http://schemas.microsoft.com/office/powerpoint/2010/main" val="2799588012"/>
              </p:ext>
            </p:extLst>
          </p:nvPr>
        </p:nvGraphicFramePr>
        <p:xfrm>
          <a:off x="647565" y="1052736"/>
          <a:ext cx="7200799" cy="13681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11 Elipse"/>
          <p:cNvSpPr/>
          <p:nvPr/>
        </p:nvSpPr>
        <p:spPr>
          <a:xfrm>
            <a:off x="683568" y="1052736"/>
            <a:ext cx="1512168" cy="1368152"/>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800" b="1" dirty="0" smtClean="0">
                <a:solidFill>
                  <a:srgbClr val="002060"/>
                </a:solidFill>
              </a:rPr>
              <a:t>2</a:t>
            </a:r>
            <a:endParaRPr lang="es-CO" sz="4800" b="1" dirty="0">
              <a:solidFill>
                <a:srgbClr val="002060"/>
              </a:solidFill>
            </a:endParaRPr>
          </a:p>
        </p:txBody>
      </p:sp>
      <p:sp>
        <p:nvSpPr>
          <p:cNvPr id="13" name="12 Rectángulo"/>
          <p:cNvSpPr/>
          <p:nvPr/>
        </p:nvSpPr>
        <p:spPr>
          <a:xfrm>
            <a:off x="0" y="2852937"/>
            <a:ext cx="6156176" cy="3785652"/>
          </a:xfrm>
          <a:prstGeom prst="rect">
            <a:avLst/>
          </a:prstGeom>
        </p:spPr>
        <p:txBody>
          <a:bodyPr wrap="square">
            <a:spAutoFit/>
          </a:bodyPr>
          <a:lstStyle/>
          <a:p>
            <a:r>
              <a:rPr lang="es-CO" dirty="0"/>
              <a:t> </a:t>
            </a:r>
            <a:r>
              <a:rPr lang="es-CO" sz="2000" dirty="0"/>
              <a:t>Jesús no habla aquí de una impecabilidad absoluta en esta vida </a:t>
            </a:r>
            <a:r>
              <a:rPr lang="es-CO" sz="2000" b="1" dirty="0">
                <a:solidFill>
                  <a:srgbClr val="FF0000"/>
                </a:solidFill>
              </a:rPr>
              <a:t>(ver CC </a:t>
            </a:r>
            <a:r>
              <a:rPr lang="es-CO" sz="2000" b="1" dirty="0" smtClean="0">
                <a:solidFill>
                  <a:srgbClr val="FF0000"/>
                </a:solidFill>
              </a:rPr>
              <a:t>57)</a:t>
            </a:r>
            <a:r>
              <a:rPr lang="es-CO" sz="2000" dirty="0" smtClean="0"/>
              <a:t>. </a:t>
            </a:r>
            <a:r>
              <a:rPr lang="es-CO" sz="2000" u="sng" dirty="0"/>
              <a:t>La santificación es una obra progresiva</a:t>
            </a:r>
            <a:r>
              <a:rPr lang="es-CO" sz="2000" dirty="0" smtClean="0"/>
              <a:t>.</a:t>
            </a:r>
            <a:r>
              <a:rPr lang="es-CO" sz="2000" dirty="0"/>
              <a:t> El Señor exige perfección de su familia redimida.  Demanda perfección en la edificación del carácter.  Los padres y las madres necesitan especialmente comprender los mejores métodos para educar a los hijos a fin de que puedan cooperar con Dios. Hombres y mujeres, niños y jóvenes, son medidos en las balanzas del cielo de acuerdo con lo que revelan en su vida hogareña.  Un cristiano en el hogar, es un cristiano por doquiera.  La religión practicada en el hogar ejerce una influencia inconmensurable </a:t>
            </a:r>
            <a:r>
              <a:rPr lang="es-CO" sz="2000" b="1" dirty="0">
                <a:solidFill>
                  <a:srgbClr val="FF0000"/>
                </a:solidFill>
              </a:rPr>
              <a:t>(MS 34, 1899</a:t>
            </a:r>
            <a:r>
              <a:rPr lang="es-CO" sz="2000" b="1" dirty="0" smtClean="0">
                <a:solidFill>
                  <a:srgbClr val="FF0000"/>
                </a:solidFill>
              </a:rPr>
              <a:t>)</a:t>
            </a:r>
            <a:r>
              <a:rPr lang="es-CO" sz="2000" dirty="0" smtClean="0"/>
              <a:t>.</a:t>
            </a:r>
            <a:endParaRPr lang="es-CO" sz="2000" dirty="0"/>
          </a:p>
        </p:txBody>
      </p:sp>
      <p:sp>
        <p:nvSpPr>
          <p:cNvPr id="14" name="13 Rectángulo"/>
          <p:cNvSpPr/>
          <p:nvPr/>
        </p:nvSpPr>
        <p:spPr>
          <a:xfrm>
            <a:off x="6444208" y="5157193"/>
            <a:ext cx="2699792" cy="1754326"/>
          </a:xfrm>
          <a:prstGeom prst="rect">
            <a:avLst/>
          </a:prstGeom>
        </p:spPr>
        <p:txBody>
          <a:bodyPr wrap="square">
            <a:spAutoFit/>
          </a:bodyPr>
          <a:lstStyle/>
          <a:p>
            <a:r>
              <a:rPr lang="es-CO" dirty="0" smtClean="0"/>
              <a:t>Pablo comprende </a:t>
            </a:r>
            <a:r>
              <a:rPr lang="es-CO" dirty="0"/>
              <a:t>que hay nuevas alturas que </a:t>
            </a:r>
            <a:r>
              <a:rPr lang="es-CO" dirty="0" smtClean="0"/>
              <a:t>alcanzar cada día </a:t>
            </a:r>
            <a:r>
              <a:rPr lang="es-CO" dirty="0"/>
              <a:t>y que él mismo no ha alcanzado la perfección </a:t>
            </a:r>
            <a:r>
              <a:rPr lang="es-CO" dirty="0" smtClean="0"/>
              <a:t>final (lea </a:t>
            </a:r>
            <a:r>
              <a:rPr lang="es-CO" b="1" dirty="0" smtClean="0">
                <a:solidFill>
                  <a:srgbClr val="FF0000"/>
                </a:solidFill>
              </a:rPr>
              <a:t>Fil.3:12-14).</a:t>
            </a:r>
            <a:endParaRPr lang="es-CO" b="1" dirty="0">
              <a:solidFill>
                <a:srgbClr val="FF0000"/>
              </a:solidFill>
            </a:endParaRPr>
          </a:p>
        </p:txBody>
      </p:sp>
      <p:pic>
        <p:nvPicPr>
          <p:cNvPr id="2050" name="Picture 2" descr="http://ts2.mm.bing.net/th?id=H.4635275828331289&amp;pid=15.1&amp;H=120&amp;W=16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60232" y="2852937"/>
            <a:ext cx="2376264"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21233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heel(1)">
                                      <p:cBhvr>
                                        <p:cTn id="17" dur="20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heel(1)">
                                      <p:cBhvr>
                                        <p:cTn id="22" dur="2000"/>
                                        <p:tgtEl>
                                          <p:spTgt spid="14"/>
                                        </p:tgtEl>
                                      </p:cBhvr>
                                    </p:animEffect>
                                  </p:childTnLst>
                                </p:cTn>
                              </p:par>
                              <p:par>
                                <p:cTn id="23" presetID="21" presetClass="entr" presetSubtype="1" fill="hold" nodeType="withEffect">
                                  <p:stCondLst>
                                    <p:cond delay="0"/>
                                  </p:stCondLst>
                                  <p:childTnLst>
                                    <p:set>
                                      <p:cBhvr>
                                        <p:cTn id="24" dur="1" fill="hold">
                                          <p:stCondLst>
                                            <p:cond delay="0"/>
                                          </p:stCondLst>
                                        </p:cTn>
                                        <p:tgtEl>
                                          <p:spTgt spid="2050"/>
                                        </p:tgtEl>
                                        <p:attrNameLst>
                                          <p:attrName>style.visibility</p:attrName>
                                        </p:attrNameLst>
                                      </p:cBhvr>
                                      <p:to>
                                        <p:strVal val="visible"/>
                                      </p:to>
                                    </p:set>
                                    <p:animEffect transition="in" filter="wheel(1)">
                                      <p:cBhvr>
                                        <p:cTn id="25"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12" grpId="0" animBg="1"/>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50106"/>
          </a:xfrm>
          <a:solidFill>
            <a:srgbClr val="002060"/>
          </a:solidFill>
        </p:spPr>
        <p:txBody>
          <a:bodyPr/>
          <a:lstStyle/>
          <a:p>
            <a:r>
              <a:rPr lang="es-CO" b="1" i="1" dirty="0" smtClean="0">
                <a:solidFill>
                  <a:schemeClr val="bg1"/>
                </a:solidFill>
                <a:latin typeface="Agency FB" pitchFamily="34" charset="0"/>
              </a:rPr>
              <a:t>CRECIMIENTO Y PROGRESO</a:t>
            </a:r>
            <a:endParaRPr lang="es-CO" b="1" i="1" dirty="0">
              <a:solidFill>
                <a:schemeClr val="bg1"/>
              </a:solidFill>
              <a:latin typeface="Agency FB" pitchFamily="34" charset="0"/>
            </a:endParaRPr>
          </a:p>
        </p:txBody>
      </p:sp>
      <p:sp>
        <p:nvSpPr>
          <p:cNvPr id="3" name="2 Marcador de contenido"/>
          <p:cNvSpPr>
            <a:spLocks noGrp="1"/>
          </p:cNvSpPr>
          <p:nvPr>
            <p:ph idx="1"/>
          </p:nvPr>
        </p:nvSpPr>
        <p:spPr>
          <a:xfrm>
            <a:off x="457200" y="1600201"/>
            <a:ext cx="8229600" cy="964704"/>
          </a:xfrm>
        </p:spPr>
        <p:txBody>
          <a:bodyPr>
            <a:normAutofit fontScale="92500" lnSpcReduction="10000"/>
          </a:bodyPr>
          <a:lstStyle/>
          <a:p>
            <a:pPr marL="0" indent="0">
              <a:buNone/>
            </a:pPr>
            <a:r>
              <a:rPr lang="es-CO" b="1" i="1" u="sng" dirty="0" smtClean="0">
                <a:solidFill>
                  <a:srgbClr val="FF0000"/>
                </a:solidFill>
              </a:rPr>
              <a:t>Después de haber aceptado a Cristo ¿Qué debemos hacer?</a:t>
            </a:r>
          </a:p>
        </p:txBody>
      </p:sp>
      <p:graphicFrame>
        <p:nvGraphicFramePr>
          <p:cNvPr id="6" name="5 Diagrama"/>
          <p:cNvGraphicFramePr/>
          <p:nvPr>
            <p:extLst>
              <p:ext uri="{D42A27DB-BD31-4B8C-83A1-F6EECF244321}">
                <p14:modId xmlns:p14="http://schemas.microsoft.com/office/powerpoint/2010/main" val="3505659218"/>
              </p:ext>
            </p:extLst>
          </p:nvPr>
        </p:nvGraphicFramePr>
        <p:xfrm>
          <a:off x="539552" y="2875002"/>
          <a:ext cx="7344816" cy="1477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6 Conector"/>
          <p:cNvSpPr/>
          <p:nvPr/>
        </p:nvSpPr>
        <p:spPr>
          <a:xfrm>
            <a:off x="179512" y="2852936"/>
            <a:ext cx="1368152" cy="1440160"/>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4000" b="1" dirty="0" smtClean="0">
                <a:solidFill>
                  <a:srgbClr val="002060"/>
                </a:solidFill>
              </a:rPr>
              <a:t>  </a:t>
            </a:r>
            <a:r>
              <a:rPr lang="es-CO" sz="4800" b="1" dirty="0" smtClean="0">
                <a:solidFill>
                  <a:srgbClr val="002060"/>
                </a:solidFill>
              </a:rPr>
              <a:t>3</a:t>
            </a:r>
            <a:endParaRPr lang="es-CO" sz="2400" b="1" dirty="0">
              <a:solidFill>
                <a:srgbClr val="002060"/>
              </a:solidFill>
            </a:endParaRPr>
          </a:p>
        </p:txBody>
      </p:sp>
      <p:sp>
        <p:nvSpPr>
          <p:cNvPr id="8" name="7 Rectángulo"/>
          <p:cNvSpPr/>
          <p:nvPr/>
        </p:nvSpPr>
        <p:spPr>
          <a:xfrm>
            <a:off x="347621" y="4725144"/>
            <a:ext cx="6059242" cy="1938992"/>
          </a:xfrm>
          <a:prstGeom prst="rect">
            <a:avLst/>
          </a:prstGeom>
        </p:spPr>
        <p:txBody>
          <a:bodyPr wrap="square">
            <a:spAutoFit/>
          </a:bodyPr>
          <a:lstStyle/>
          <a:p>
            <a:r>
              <a:rPr lang="es-CO" sz="2000" b="1" dirty="0"/>
              <a:t>E</a:t>
            </a:r>
            <a:r>
              <a:rPr lang="es-CO" sz="2000" b="1" dirty="0" smtClean="0"/>
              <a:t>l </a:t>
            </a:r>
            <a:r>
              <a:rPr lang="es-CO" sz="2000" b="1" dirty="0"/>
              <a:t>autor </a:t>
            </a:r>
            <a:r>
              <a:rPr lang="es-CO" sz="2000" b="1" dirty="0" smtClean="0"/>
              <a:t>de Hebreos quiere </a:t>
            </a:r>
            <a:r>
              <a:rPr lang="es-CO" sz="2000" b="1" dirty="0"/>
              <a:t>que penetren más </a:t>
            </a:r>
            <a:r>
              <a:rPr lang="es-CO" sz="2000" b="1" dirty="0" smtClean="0"/>
              <a:t>y más profundamente </a:t>
            </a:r>
            <a:r>
              <a:rPr lang="es-CO" sz="2000" b="1" dirty="0"/>
              <a:t>en las cosas de Dios y que no continúen satisfechos con lo que han alcanzado. </a:t>
            </a:r>
            <a:r>
              <a:rPr lang="es-CO" sz="2000" b="1" dirty="0" smtClean="0"/>
              <a:t>La Biblia contiene un tesoro inagotable de riqueza espiritual para aquel que desee obtenerla. Y más aún, por la eternidad siempre habrá preguntas para Jesús.</a:t>
            </a:r>
            <a:endParaRPr lang="es-CO" sz="2000" b="1" dirty="0"/>
          </a:p>
        </p:txBody>
      </p:sp>
      <p:pic>
        <p:nvPicPr>
          <p:cNvPr id="3074" name="Picture 2" descr="http://ts2.mm.bing.net/th?id=H.4704575098062265&amp;pid=15.1&amp;H=120&amp;W=16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88224" y="4725144"/>
            <a:ext cx="1944216" cy="18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957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fltVal val="0"/>
                                          </p:val>
                                        </p:tav>
                                        <p:tav tm="100000">
                                          <p:val>
                                            <p:strVal val="#ppt_w"/>
                                          </p:val>
                                        </p:tav>
                                      </p:tavLst>
                                    </p:anim>
                                    <p:anim calcmode="lin" valueType="num">
                                      <p:cBhvr>
                                        <p:cTn id="18" dur="1000" fill="hold"/>
                                        <p:tgtEl>
                                          <p:spTgt spid="6"/>
                                        </p:tgtEl>
                                        <p:attrNameLst>
                                          <p:attrName>ppt_h</p:attrName>
                                        </p:attrNameLst>
                                      </p:cBhvr>
                                      <p:tavLst>
                                        <p:tav tm="0">
                                          <p:val>
                                            <p:fltVal val="0"/>
                                          </p:val>
                                        </p:tav>
                                        <p:tav tm="100000">
                                          <p:val>
                                            <p:strVal val="#ppt_h"/>
                                          </p:val>
                                        </p:tav>
                                      </p:tavLst>
                                    </p:anim>
                                    <p:anim calcmode="lin" valueType="num">
                                      <p:cBhvr>
                                        <p:cTn id="19" dur="1000" fill="hold"/>
                                        <p:tgtEl>
                                          <p:spTgt spid="6"/>
                                        </p:tgtEl>
                                        <p:attrNameLst>
                                          <p:attrName>style.rotation</p:attrName>
                                        </p:attrNameLst>
                                      </p:cBhvr>
                                      <p:tavLst>
                                        <p:tav tm="0">
                                          <p:val>
                                            <p:fltVal val="90"/>
                                          </p:val>
                                        </p:tav>
                                        <p:tav tm="100000">
                                          <p:val>
                                            <p:fltVal val="0"/>
                                          </p:val>
                                        </p:tav>
                                      </p:tavLst>
                                    </p:anim>
                                    <p:animEffect transition="in" filter="fade">
                                      <p:cBhvr>
                                        <p:cTn id="20" dur="10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3074"/>
                                        </p:tgtEl>
                                        <p:attrNameLst>
                                          <p:attrName>style.visibility</p:attrName>
                                        </p:attrNameLst>
                                      </p:cBhvr>
                                      <p:to>
                                        <p:strVal val="visible"/>
                                      </p:to>
                                    </p:set>
                                    <p:animEffect transition="in" filter="fade">
                                      <p:cBhvr>
                                        <p:cTn id="30" dur="1000"/>
                                        <p:tgtEl>
                                          <p:spTgt spid="3074"/>
                                        </p:tgtEl>
                                      </p:cBhvr>
                                    </p:animEffect>
                                    <p:anim calcmode="lin" valueType="num">
                                      <p:cBhvr>
                                        <p:cTn id="31" dur="1000" fill="hold"/>
                                        <p:tgtEl>
                                          <p:spTgt spid="3074"/>
                                        </p:tgtEl>
                                        <p:attrNameLst>
                                          <p:attrName>ppt_x</p:attrName>
                                        </p:attrNameLst>
                                      </p:cBhvr>
                                      <p:tavLst>
                                        <p:tav tm="0">
                                          <p:val>
                                            <p:strVal val="#ppt_x"/>
                                          </p:val>
                                        </p:tav>
                                        <p:tav tm="100000">
                                          <p:val>
                                            <p:strVal val="#ppt_x"/>
                                          </p:val>
                                        </p:tav>
                                      </p:tavLst>
                                    </p:anim>
                                    <p:anim calcmode="lin" valueType="num">
                                      <p:cBhvr>
                                        <p:cTn id="32"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Graphic spid="6" grpId="0">
        <p:bldAsOne/>
      </p:bldGraphic>
      <p:bldP spid="7" grpId="0" animBg="1"/>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u="sng" dirty="0" smtClean="0">
                <a:solidFill>
                  <a:srgbClr val="FF0000"/>
                </a:solidFill>
                <a:latin typeface="Agency FB" pitchFamily="34" charset="0"/>
              </a:rPr>
              <a:t>¿En qué debe crecer el cristiano?</a:t>
            </a:r>
            <a:endParaRPr lang="es-CO" b="1" i="1" u="sng" dirty="0">
              <a:solidFill>
                <a:srgbClr val="FF0000"/>
              </a:solidFill>
              <a:latin typeface="Agency FB" pitchFamily="34" charset="0"/>
            </a:endParaRPr>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682151279"/>
              </p:ext>
            </p:extLst>
          </p:nvPr>
        </p:nvGraphicFramePr>
        <p:xfrm>
          <a:off x="539552" y="1412776"/>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Conector"/>
          <p:cNvSpPr/>
          <p:nvPr/>
        </p:nvSpPr>
        <p:spPr>
          <a:xfrm>
            <a:off x="539552" y="1628800"/>
            <a:ext cx="1512168" cy="1440160"/>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s-CO" sz="5400" b="1" dirty="0" smtClean="0"/>
              <a:t> </a:t>
            </a:r>
            <a:r>
              <a:rPr lang="es-CO" sz="5400" b="1" dirty="0" smtClean="0">
                <a:solidFill>
                  <a:srgbClr val="002060"/>
                </a:solidFill>
              </a:rPr>
              <a:t>4</a:t>
            </a:r>
            <a:endParaRPr lang="es-CO" b="1" dirty="0">
              <a:solidFill>
                <a:srgbClr val="002060"/>
              </a:solidFill>
            </a:endParaRPr>
          </a:p>
        </p:txBody>
      </p:sp>
      <p:sp>
        <p:nvSpPr>
          <p:cNvPr id="6" name="5 Rectángulo"/>
          <p:cNvSpPr/>
          <p:nvPr/>
        </p:nvSpPr>
        <p:spPr>
          <a:xfrm>
            <a:off x="539552" y="3758612"/>
            <a:ext cx="8136904" cy="2677656"/>
          </a:xfrm>
          <a:prstGeom prst="rect">
            <a:avLst/>
          </a:prstGeom>
        </p:spPr>
        <p:txBody>
          <a:bodyPr wrap="square">
            <a:spAutoFit/>
          </a:bodyPr>
          <a:lstStyle/>
          <a:p>
            <a:pPr lvl="0" algn="ctr"/>
            <a:r>
              <a:rPr lang="es-CO" sz="2400" dirty="0"/>
              <a:t>En vez de ser descarriado, el creyente puede avanzar en la perfección </a:t>
            </a:r>
            <a:r>
              <a:rPr lang="es-CO" sz="2400" dirty="0" smtClean="0"/>
              <a:t>cristiana. “</a:t>
            </a:r>
            <a:r>
              <a:rPr lang="es-CO" sz="2400" b="1" i="1" dirty="0"/>
              <a:t>continuad </a:t>
            </a:r>
            <a:r>
              <a:rPr lang="es-CO" sz="2400" b="1" i="1" dirty="0" smtClean="0"/>
              <a:t>creciendo sin detenerse</a:t>
            </a:r>
            <a:r>
              <a:rPr lang="es-CO" sz="2400" dirty="0" smtClean="0"/>
              <a:t>”. </a:t>
            </a:r>
            <a:r>
              <a:rPr lang="es-CO" sz="2400" dirty="0"/>
              <a:t>El crecimiento es característico del verdadero hijo de Dios, como lo es de todos los seres vivientes, pues ha encontrado una nueva vida en Cristo Jesús </a:t>
            </a:r>
            <a:r>
              <a:rPr lang="es-CO" sz="2400" b="1" dirty="0" smtClean="0">
                <a:solidFill>
                  <a:srgbClr val="FF0000"/>
                </a:solidFill>
              </a:rPr>
              <a:t>(1Cor. 4:15</a:t>
            </a:r>
            <a:r>
              <a:rPr lang="es-CO" sz="2400" b="1" dirty="0">
                <a:solidFill>
                  <a:srgbClr val="FF0000"/>
                </a:solidFill>
              </a:rPr>
              <a:t>).</a:t>
            </a:r>
            <a:r>
              <a:rPr lang="es-CO" sz="2400" dirty="0"/>
              <a:t>  Su meta es tener un carácter que se asemeje al carácter perfecto de su Señor y una mente que pueda pensar a semejanza de Cristo.</a:t>
            </a:r>
          </a:p>
        </p:txBody>
      </p:sp>
    </p:spTree>
    <p:extLst>
      <p:ext uri="{BB962C8B-B14F-4D97-AF65-F5344CB8AC3E}">
        <p14:creationId xmlns:p14="http://schemas.microsoft.com/office/powerpoint/2010/main" val="2795129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fltVal val="0"/>
                                          </p:val>
                                        </p:tav>
                                        <p:tav tm="100000">
                                          <p:val>
                                            <p:strVal val="#ppt_w"/>
                                          </p:val>
                                        </p:tav>
                                      </p:tavLst>
                                    </p:anim>
                                    <p:anim calcmode="lin" valueType="num">
                                      <p:cBhvr>
                                        <p:cTn id="18" dur="1000" fill="hold"/>
                                        <p:tgtEl>
                                          <p:spTgt spid="6"/>
                                        </p:tgtEl>
                                        <p:attrNameLst>
                                          <p:attrName>ppt_h</p:attrName>
                                        </p:attrNameLst>
                                      </p:cBhvr>
                                      <p:tavLst>
                                        <p:tav tm="0">
                                          <p:val>
                                            <p:fltVal val="0"/>
                                          </p:val>
                                        </p:tav>
                                        <p:tav tm="100000">
                                          <p:val>
                                            <p:strVal val="#ppt_h"/>
                                          </p:val>
                                        </p:tav>
                                      </p:tavLst>
                                    </p:anim>
                                    <p:anim calcmode="lin" valueType="num">
                                      <p:cBhvr>
                                        <p:cTn id="19" dur="1000" fill="hold"/>
                                        <p:tgtEl>
                                          <p:spTgt spid="6"/>
                                        </p:tgtEl>
                                        <p:attrNameLst>
                                          <p:attrName>style.rotation</p:attrName>
                                        </p:attrNameLst>
                                      </p:cBhvr>
                                      <p:tavLst>
                                        <p:tav tm="0">
                                          <p:val>
                                            <p:fltVal val="90"/>
                                          </p:val>
                                        </p:tav>
                                        <p:tav tm="100000">
                                          <p:val>
                                            <p:fltVal val="0"/>
                                          </p:val>
                                        </p:tav>
                                      </p:tavLst>
                                    </p:anim>
                                    <p:animEffect transition="in" filter="fade">
                                      <p:cBhvr>
                                        <p:cTn id="2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animBg="1"/>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849171911"/>
              </p:ext>
            </p:extLst>
          </p:nvPr>
        </p:nvGraphicFramePr>
        <p:xfrm>
          <a:off x="457200" y="620688"/>
          <a:ext cx="8229600" cy="5505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41211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922114"/>
          </a:xfrm>
        </p:spPr>
        <p:txBody>
          <a:bodyPr>
            <a:normAutofit/>
          </a:bodyPr>
          <a:lstStyle/>
          <a:p>
            <a:r>
              <a:rPr lang="es-CO" b="1" i="1" u="sng" dirty="0" smtClean="0">
                <a:solidFill>
                  <a:srgbClr val="FF0000"/>
                </a:solidFill>
                <a:latin typeface="Agency FB" pitchFamily="34" charset="0"/>
              </a:rPr>
              <a:t>¿Como se puede crecer en </a:t>
            </a:r>
            <a:r>
              <a:rPr lang="es-CO" b="1" i="1" u="sng" dirty="0">
                <a:solidFill>
                  <a:srgbClr val="FF0000"/>
                </a:solidFill>
                <a:latin typeface="Agency FB" pitchFamily="34" charset="0"/>
              </a:rPr>
              <a:t>la gracia?</a:t>
            </a:r>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3779525612"/>
              </p:ext>
            </p:extLst>
          </p:nvPr>
        </p:nvGraphicFramePr>
        <p:xfrm>
          <a:off x="457200" y="134076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Conector"/>
          <p:cNvSpPr/>
          <p:nvPr/>
        </p:nvSpPr>
        <p:spPr>
          <a:xfrm>
            <a:off x="611560" y="2276872"/>
            <a:ext cx="1656184" cy="1656184"/>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s-CO" sz="4400" b="1" dirty="0" smtClean="0">
                <a:solidFill>
                  <a:srgbClr val="002060"/>
                </a:solidFill>
              </a:rPr>
              <a:t>   </a:t>
            </a:r>
            <a:r>
              <a:rPr lang="es-CO" sz="6000" b="1" dirty="0" smtClean="0">
                <a:solidFill>
                  <a:srgbClr val="002060"/>
                </a:solidFill>
              </a:rPr>
              <a:t>5</a:t>
            </a:r>
            <a:endParaRPr lang="es-CO" sz="2800" b="1" dirty="0">
              <a:solidFill>
                <a:srgbClr val="002060"/>
              </a:solidFill>
            </a:endParaRPr>
          </a:p>
        </p:txBody>
      </p:sp>
      <p:sp>
        <p:nvSpPr>
          <p:cNvPr id="6" name="5 Rectángulo"/>
          <p:cNvSpPr/>
          <p:nvPr/>
        </p:nvSpPr>
        <p:spPr>
          <a:xfrm>
            <a:off x="-3381" y="4919008"/>
            <a:ext cx="9144000" cy="1938992"/>
          </a:xfrm>
          <a:prstGeom prst="rect">
            <a:avLst/>
          </a:prstGeom>
        </p:spPr>
        <p:txBody>
          <a:bodyPr wrap="square">
            <a:spAutoFit/>
          </a:bodyPr>
          <a:lstStyle/>
          <a:p>
            <a:pPr algn="ctr"/>
            <a:r>
              <a:rPr lang="es-CO" sz="2400" dirty="0"/>
              <a:t> </a:t>
            </a:r>
            <a:r>
              <a:rPr lang="es-CO" sz="2400" dirty="0" smtClean="0"/>
              <a:t>Pedro dice: «Vosotros también añadid» lo que quiere decir que</a:t>
            </a:r>
            <a:r>
              <a:rPr lang="es-CO" dirty="0" smtClean="0"/>
              <a:t> </a:t>
            </a:r>
            <a:r>
              <a:rPr lang="es-CO" sz="2400" i="1" dirty="0" smtClean="0"/>
              <a:t>Dios </a:t>
            </a:r>
            <a:r>
              <a:rPr lang="es-CO" sz="2400" i="1" dirty="0"/>
              <a:t>ha hecho su parte; </a:t>
            </a:r>
            <a:r>
              <a:rPr lang="es-CO" sz="2400" b="1" i="1" u="sng" dirty="0"/>
              <a:t>nosotros debemos hacer la </a:t>
            </a:r>
            <a:r>
              <a:rPr lang="es-CO" sz="2400" b="1" i="1" u="sng" dirty="0" smtClean="0"/>
              <a:t>nuestra</a:t>
            </a:r>
            <a:r>
              <a:rPr lang="es-CO" sz="2400" i="1" dirty="0" smtClean="0"/>
              <a:t>. Debemos </a:t>
            </a:r>
            <a:r>
              <a:rPr lang="es-CO" sz="2400" i="1" dirty="0"/>
              <a:t>añadir nuestra búsqueda diligente de las virtudes cristianas a los dones que Dios ya nos ha concedido.  El cristiano puede crecer en la vida santificada si coopera con Dios. </a:t>
            </a:r>
          </a:p>
        </p:txBody>
      </p:sp>
    </p:spTree>
    <p:extLst>
      <p:ext uri="{BB962C8B-B14F-4D97-AF65-F5344CB8AC3E}">
        <p14:creationId xmlns:p14="http://schemas.microsoft.com/office/powerpoint/2010/main" val="768950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fltVal val="0"/>
                                          </p:val>
                                        </p:tav>
                                        <p:tav tm="100000">
                                          <p:val>
                                            <p:strVal val="#ppt_w"/>
                                          </p:val>
                                        </p:tav>
                                      </p:tavLst>
                                    </p:anim>
                                    <p:anim calcmode="lin" valueType="num">
                                      <p:cBhvr>
                                        <p:cTn id="18" dur="1000" fill="hold"/>
                                        <p:tgtEl>
                                          <p:spTgt spid="6"/>
                                        </p:tgtEl>
                                        <p:attrNameLst>
                                          <p:attrName>ppt_h</p:attrName>
                                        </p:attrNameLst>
                                      </p:cBhvr>
                                      <p:tavLst>
                                        <p:tav tm="0">
                                          <p:val>
                                            <p:fltVal val="0"/>
                                          </p:val>
                                        </p:tav>
                                        <p:tav tm="100000">
                                          <p:val>
                                            <p:strVal val="#ppt_h"/>
                                          </p:val>
                                        </p:tav>
                                      </p:tavLst>
                                    </p:anim>
                                    <p:anim calcmode="lin" valueType="num">
                                      <p:cBhvr>
                                        <p:cTn id="19" dur="1000" fill="hold"/>
                                        <p:tgtEl>
                                          <p:spTgt spid="6"/>
                                        </p:tgtEl>
                                        <p:attrNameLst>
                                          <p:attrName>style.rotation</p:attrName>
                                        </p:attrNameLst>
                                      </p:cBhvr>
                                      <p:tavLst>
                                        <p:tav tm="0">
                                          <p:val>
                                            <p:fltVal val="90"/>
                                          </p:val>
                                        </p:tav>
                                        <p:tav tm="100000">
                                          <p:val>
                                            <p:fltVal val="0"/>
                                          </p:val>
                                        </p:tav>
                                      </p:tavLst>
                                    </p:anim>
                                    <p:animEffect transition="in" filter="fade">
                                      <p:cBhvr>
                                        <p:cTn id="2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animBg="1"/>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061030556"/>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5718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311763670"/>
              </p:ext>
            </p:extLst>
          </p:nvPr>
        </p:nvGraphicFramePr>
        <p:xfrm>
          <a:off x="323528" y="332656"/>
          <a:ext cx="8496944" cy="626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84641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CO" b="1" dirty="0" smtClean="0">
                <a:solidFill>
                  <a:schemeClr val="bg1"/>
                </a:solidFill>
                <a:latin typeface="Agency FB" pitchFamily="34" charset="0"/>
              </a:rPr>
              <a:t>LAS FUENTES DEL CRECIMIENTO ESPIRITUAL</a:t>
            </a:r>
            <a:endParaRPr lang="es-CO" b="1" dirty="0">
              <a:solidFill>
                <a:schemeClr val="bg1"/>
              </a:solidFill>
              <a:latin typeface="Agency FB" pitchFamily="34" charset="0"/>
            </a:endParaRPr>
          </a:p>
        </p:txBody>
      </p:sp>
      <p:sp>
        <p:nvSpPr>
          <p:cNvPr id="3" name="2 Marcador de contenido"/>
          <p:cNvSpPr>
            <a:spLocks noGrp="1"/>
          </p:cNvSpPr>
          <p:nvPr>
            <p:ph idx="1"/>
          </p:nvPr>
        </p:nvSpPr>
        <p:spPr>
          <a:xfrm>
            <a:off x="457200" y="1600201"/>
            <a:ext cx="8229600" cy="748680"/>
          </a:xfrm>
        </p:spPr>
        <p:txBody>
          <a:bodyPr/>
          <a:lstStyle/>
          <a:p>
            <a:pPr marL="0" indent="0" algn="ctr">
              <a:buNone/>
            </a:pPr>
            <a:r>
              <a:rPr lang="es-CO" sz="4000" b="1" i="1" u="sng" dirty="0" smtClean="0">
                <a:solidFill>
                  <a:srgbClr val="FF0000"/>
                </a:solidFill>
              </a:rPr>
              <a:t>¿Que hará crecer al cristiano?</a:t>
            </a:r>
            <a:endParaRPr lang="es-CO" sz="4000" b="1" dirty="0" smtClean="0"/>
          </a:p>
          <a:p>
            <a:endParaRPr lang="es-CO" dirty="0"/>
          </a:p>
        </p:txBody>
      </p:sp>
      <p:graphicFrame>
        <p:nvGraphicFramePr>
          <p:cNvPr id="5" name="4 Diagrama"/>
          <p:cNvGraphicFramePr/>
          <p:nvPr>
            <p:extLst>
              <p:ext uri="{D42A27DB-BD31-4B8C-83A1-F6EECF244321}">
                <p14:modId xmlns:p14="http://schemas.microsoft.com/office/powerpoint/2010/main" val="1587682912"/>
              </p:ext>
            </p:extLst>
          </p:nvPr>
        </p:nvGraphicFramePr>
        <p:xfrm>
          <a:off x="1043608" y="2996952"/>
          <a:ext cx="5256584" cy="14993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5 Conector"/>
          <p:cNvSpPr/>
          <p:nvPr/>
        </p:nvSpPr>
        <p:spPr>
          <a:xfrm>
            <a:off x="1115616" y="2924944"/>
            <a:ext cx="1440160" cy="1584176"/>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s-CO" dirty="0" smtClean="0"/>
              <a:t>    </a:t>
            </a:r>
            <a:r>
              <a:rPr lang="es-CO" sz="6000" b="1" dirty="0" smtClean="0">
                <a:solidFill>
                  <a:srgbClr val="002060"/>
                </a:solidFill>
              </a:rPr>
              <a:t>6</a:t>
            </a:r>
            <a:endParaRPr lang="es-CO" b="1" dirty="0">
              <a:solidFill>
                <a:srgbClr val="002060"/>
              </a:solidFill>
            </a:endParaRPr>
          </a:p>
        </p:txBody>
      </p:sp>
      <p:sp>
        <p:nvSpPr>
          <p:cNvPr id="7" name="6 Rectángulo"/>
          <p:cNvSpPr/>
          <p:nvPr/>
        </p:nvSpPr>
        <p:spPr>
          <a:xfrm>
            <a:off x="467544" y="4869160"/>
            <a:ext cx="8352928" cy="1631216"/>
          </a:xfrm>
          <a:prstGeom prst="rect">
            <a:avLst/>
          </a:prstGeom>
        </p:spPr>
        <p:txBody>
          <a:bodyPr wrap="square">
            <a:spAutoFit/>
          </a:bodyPr>
          <a:lstStyle/>
          <a:p>
            <a:pPr algn="ctr"/>
            <a:r>
              <a:rPr lang="es-CO" sz="2000" dirty="0"/>
              <a:t>Se trata de anhelar intensamente la Palabra así como un recién nacido desea la leche de su madre.  Cada cristiano también debe anhelar la alimentación espiritual de las Escrituras.  La nutrición espiritual es imprescindible para el crecimiento espiritual. O sea los principios sencillos, elementales y fundamentales del </a:t>
            </a:r>
            <a:r>
              <a:rPr lang="es-CO" sz="2000" dirty="0" smtClean="0"/>
              <a:t>Evangelio.</a:t>
            </a:r>
            <a:endParaRPr lang="es-CO" sz="2000" dirty="0"/>
          </a:p>
        </p:txBody>
      </p:sp>
    </p:spTree>
    <p:extLst>
      <p:ext uri="{BB962C8B-B14F-4D97-AF65-F5344CB8AC3E}">
        <p14:creationId xmlns:p14="http://schemas.microsoft.com/office/powerpoint/2010/main" val="117863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6"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Horizont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2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368152"/>
          </a:xfrm>
        </p:spPr>
        <p:txBody>
          <a:bodyPr/>
          <a:lstStyle/>
          <a:p>
            <a:pPr marL="0" indent="0" algn="ctr">
              <a:buNone/>
            </a:pPr>
            <a:r>
              <a:rPr lang="es-CO" sz="4000" b="1" i="1" u="sng" dirty="0">
                <a:solidFill>
                  <a:srgbClr val="FF0000"/>
                </a:solidFill>
              </a:rPr>
              <a:t>A fin de crecer por la </a:t>
            </a:r>
            <a:r>
              <a:rPr lang="es-CO" sz="4000" b="1" i="1" u="sng" dirty="0" smtClean="0">
                <a:solidFill>
                  <a:srgbClr val="FF0000"/>
                </a:solidFill>
              </a:rPr>
              <a:t>Palabra </a:t>
            </a:r>
            <a:r>
              <a:rPr lang="es-CO" sz="4000" b="1" i="1" u="sng" dirty="0">
                <a:solidFill>
                  <a:srgbClr val="FF0000"/>
                </a:solidFill>
              </a:rPr>
              <a:t>de Dios ¿que debe hacer uno</a:t>
            </a:r>
            <a:r>
              <a:rPr lang="es-CO" sz="4000" b="1" i="1" u="sng" dirty="0" smtClean="0">
                <a:solidFill>
                  <a:srgbClr val="FF0000"/>
                </a:solidFill>
              </a:rPr>
              <a:t>?</a:t>
            </a:r>
            <a:endParaRPr lang="es-CO" sz="4000" b="1" i="1" u="sng" dirty="0">
              <a:solidFill>
                <a:srgbClr val="FF0000"/>
              </a:solidFill>
            </a:endParaRPr>
          </a:p>
        </p:txBody>
      </p:sp>
      <p:graphicFrame>
        <p:nvGraphicFramePr>
          <p:cNvPr id="6" name="5 Diagrama"/>
          <p:cNvGraphicFramePr/>
          <p:nvPr>
            <p:extLst>
              <p:ext uri="{D42A27DB-BD31-4B8C-83A1-F6EECF244321}">
                <p14:modId xmlns:p14="http://schemas.microsoft.com/office/powerpoint/2010/main" val="2566111045"/>
              </p:ext>
            </p:extLst>
          </p:nvPr>
        </p:nvGraphicFramePr>
        <p:xfrm>
          <a:off x="1835696" y="2348880"/>
          <a:ext cx="4572000" cy="21602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6 Conector"/>
          <p:cNvSpPr/>
          <p:nvPr/>
        </p:nvSpPr>
        <p:spPr>
          <a:xfrm>
            <a:off x="971600" y="2564904"/>
            <a:ext cx="1512168" cy="1584176"/>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pt-BR" i="1" dirty="0" smtClean="0"/>
              <a:t>      </a:t>
            </a:r>
            <a:r>
              <a:rPr lang="pt-BR" sz="5400" b="1" i="1" dirty="0" smtClean="0">
                <a:solidFill>
                  <a:srgbClr val="002060"/>
                </a:solidFill>
              </a:rPr>
              <a:t>7</a:t>
            </a:r>
            <a:endParaRPr lang="es-CO" sz="5400" b="1" dirty="0">
              <a:solidFill>
                <a:srgbClr val="002060"/>
              </a:solidFill>
            </a:endParaRPr>
          </a:p>
        </p:txBody>
      </p:sp>
      <p:sp>
        <p:nvSpPr>
          <p:cNvPr id="8" name="7 Rectángulo"/>
          <p:cNvSpPr/>
          <p:nvPr/>
        </p:nvSpPr>
        <p:spPr>
          <a:xfrm>
            <a:off x="395536" y="4725144"/>
            <a:ext cx="8352928" cy="1569660"/>
          </a:xfrm>
          <a:prstGeom prst="rect">
            <a:avLst/>
          </a:prstGeom>
        </p:spPr>
        <p:txBody>
          <a:bodyPr wrap="square">
            <a:spAutoFit/>
          </a:bodyPr>
          <a:lstStyle/>
          <a:p>
            <a:pPr algn="ctr"/>
            <a:r>
              <a:rPr lang="es-CO" dirty="0"/>
              <a:t> </a:t>
            </a:r>
            <a:r>
              <a:rPr lang="es-CO" sz="2400" b="1" i="1" dirty="0"/>
              <a:t>Este versículo encierra el secreto de la verdadera vida cristiana.  El solo conocimiento de la Palabra no nos preservará del pecado; pero cuando se atesora la Palabra de Dios en el corazón, se tienen las armas para hacer frente y derrotar al astuto </a:t>
            </a:r>
            <a:r>
              <a:rPr lang="es-CO" sz="2400" b="1" i="1" dirty="0" smtClean="0"/>
              <a:t>enemigo. </a:t>
            </a:r>
            <a:endParaRPr lang="es-CO" sz="2400" b="1" i="1" dirty="0"/>
          </a:p>
        </p:txBody>
      </p:sp>
    </p:spTree>
    <p:extLst>
      <p:ext uri="{BB962C8B-B14F-4D97-AF65-F5344CB8AC3E}">
        <p14:creationId xmlns:p14="http://schemas.microsoft.com/office/powerpoint/2010/main" val="1199143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animBg="1"/>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CO" b="1" i="1" dirty="0">
                <a:solidFill>
                  <a:schemeClr val="bg1"/>
                </a:solidFill>
                <a:latin typeface="Agency FB" pitchFamily="34" charset="0"/>
              </a:rPr>
              <a:t>¿Qué llega a ser entonces la palabra de Dios para el creyente?</a:t>
            </a:r>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226713952"/>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5 Rectángulo"/>
          <p:cNvSpPr/>
          <p:nvPr/>
        </p:nvSpPr>
        <p:spPr>
          <a:xfrm>
            <a:off x="276041" y="4941168"/>
            <a:ext cx="8640960" cy="1938992"/>
          </a:xfrm>
          <a:prstGeom prst="rect">
            <a:avLst/>
          </a:prstGeom>
        </p:spPr>
        <p:txBody>
          <a:bodyPr wrap="square">
            <a:spAutoFit/>
          </a:bodyPr>
          <a:lstStyle/>
          <a:p>
            <a:pPr algn="ctr"/>
            <a:r>
              <a:rPr lang="es-CO" dirty="0"/>
              <a:t> </a:t>
            </a:r>
            <a:r>
              <a:rPr lang="es-CO" sz="2000" dirty="0"/>
              <a:t>E</a:t>
            </a:r>
            <a:r>
              <a:rPr lang="es-CO" sz="2000" dirty="0" smtClean="0"/>
              <a:t>l </a:t>
            </a:r>
            <a:r>
              <a:rPr lang="es-CO" sz="2000" dirty="0"/>
              <a:t>profeta se refiriera a su </a:t>
            </a:r>
            <a:r>
              <a:rPr lang="es-CO" sz="2000" dirty="0" smtClean="0"/>
              <a:t>vocación </a:t>
            </a:r>
            <a:r>
              <a:rPr lang="es-CO" sz="2000" dirty="0"/>
              <a:t>de ser portavoz de </a:t>
            </a:r>
            <a:r>
              <a:rPr lang="es-CO" sz="2000" dirty="0" smtClean="0"/>
              <a:t>Dios.  </a:t>
            </a:r>
            <a:r>
              <a:rPr lang="es-CO" sz="2000" dirty="0"/>
              <a:t>Sería lógico que relatara su admirable experiencia de haber disfrutado de esa comunión con el Señor. Cuando se alimentó con las palabras divinas, su corazón sintió “gozo y.. alegría”. </a:t>
            </a:r>
            <a:r>
              <a:rPr lang="es-CO" sz="2000" dirty="0" smtClean="0"/>
              <a:t> A David le </a:t>
            </a:r>
            <a:r>
              <a:rPr lang="es-CO" sz="2000" dirty="0"/>
              <a:t>resultaron “dulces más que miel</a:t>
            </a:r>
            <a:r>
              <a:rPr lang="es-CO" sz="2000" dirty="0" smtClean="0"/>
              <a:t>”,</a:t>
            </a:r>
            <a:r>
              <a:rPr lang="es-CO" sz="2000" b="1" dirty="0" smtClean="0">
                <a:solidFill>
                  <a:srgbClr val="FF0000"/>
                </a:solidFill>
              </a:rPr>
              <a:t> (Sal.19:10</a:t>
            </a:r>
            <a:r>
              <a:rPr lang="es-CO" sz="2000" b="1" dirty="0">
                <a:solidFill>
                  <a:srgbClr val="FF0000"/>
                </a:solidFill>
              </a:rPr>
              <a:t>)</a:t>
            </a:r>
            <a:r>
              <a:rPr lang="es-CO" sz="2000" dirty="0"/>
              <a:t>.  Compárese con el caso de Ezequiel </a:t>
            </a:r>
            <a:r>
              <a:rPr lang="es-CO" sz="2000" b="1" dirty="0" smtClean="0">
                <a:solidFill>
                  <a:srgbClr val="FF0000"/>
                </a:solidFill>
              </a:rPr>
              <a:t>(Eze.3:1; 3:3)</a:t>
            </a:r>
            <a:r>
              <a:rPr lang="es-CO" sz="2000" dirty="0" smtClean="0"/>
              <a:t>.</a:t>
            </a:r>
          </a:p>
          <a:p>
            <a:pPr algn="ctr"/>
            <a:r>
              <a:rPr lang="es-CO" sz="2000" dirty="0" smtClean="0"/>
              <a:t> </a:t>
            </a:r>
            <a:r>
              <a:rPr lang="es-CO" sz="2000" b="1" dirty="0" smtClean="0"/>
              <a:t>Esa ha sido la experiencia de los hijos de Dios a través de los siglos.</a:t>
            </a:r>
            <a:endParaRPr lang="es-CO" sz="2000" b="1" dirty="0"/>
          </a:p>
        </p:txBody>
      </p:sp>
    </p:spTree>
    <p:extLst>
      <p:ext uri="{BB962C8B-B14F-4D97-AF65-F5344CB8AC3E}">
        <p14:creationId xmlns:p14="http://schemas.microsoft.com/office/powerpoint/2010/main" val="2692172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a:bodyPr>
          <a:lstStyle/>
          <a:p>
            <a:r>
              <a:rPr lang="es-CO" b="1" i="1" dirty="0" smtClean="0">
                <a:solidFill>
                  <a:schemeClr val="bg1"/>
                </a:solidFill>
                <a:latin typeface="Agency FB" pitchFamily="34" charset="0"/>
              </a:rPr>
              <a:t>EVIDENCIA Y PLENITUD DE LA PERFECCION </a:t>
            </a:r>
            <a:endParaRPr lang="es-CO" b="1" i="1" dirty="0">
              <a:solidFill>
                <a:schemeClr val="bg1"/>
              </a:solidFill>
              <a:latin typeface="Agency FB" pitchFamily="34" charset="0"/>
            </a:endParaRPr>
          </a:p>
        </p:txBody>
      </p:sp>
      <p:sp>
        <p:nvSpPr>
          <p:cNvPr id="3" name="2 Marcador de contenido"/>
          <p:cNvSpPr>
            <a:spLocks noGrp="1"/>
          </p:cNvSpPr>
          <p:nvPr>
            <p:ph idx="1"/>
          </p:nvPr>
        </p:nvSpPr>
        <p:spPr>
          <a:xfrm>
            <a:off x="179512" y="1600201"/>
            <a:ext cx="8856984" cy="604663"/>
          </a:xfrm>
        </p:spPr>
        <p:txBody>
          <a:bodyPr>
            <a:noAutofit/>
          </a:bodyPr>
          <a:lstStyle/>
          <a:p>
            <a:pPr marL="0" indent="0">
              <a:buNone/>
            </a:pPr>
            <a:r>
              <a:rPr lang="es-CO" sz="3600" b="1" i="1" u="sng" dirty="0" smtClean="0">
                <a:solidFill>
                  <a:srgbClr val="FF0000"/>
                </a:solidFill>
              </a:rPr>
              <a:t>¿Que cosa es una evidencia de la perfección?</a:t>
            </a:r>
          </a:p>
        </p:txBody>
      </p:sp>
      <p:graphicFrame>
        <p:nvGraphicFramePr>
          <p:cNvPr id="6" name="5 Diagrama"/>
          <p:cNvGraphicFramePr/>
          <p:nvPr>
            <p:extLst>
              <p:ext uri="{D42A27DB-BD31-4B8C-83A1-F6EECF244321}">
                <p14:modId xmlns:p14="http://schemas.microsoft.com/office/powerpoint/2010/main" val="2761469146"/>
              </p:ext>
            </p:extLst>
          </p:nvPr>
        </p:nvGraphicFramePr>
        <p:xfrm>
          <a:off x="323528" y="2420888"/>
          <a:ext cx="7884368" cy="20882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6 Rectángulo"/>
          <p:cNvSpPr/>
          <p:nvPr/>
        </p:nvSpPr>
        <p:spPr>
          <a:xfrm>
            <a:off x="0" y="4653136"/>
            <a:ext cx="9144000" cy="2031325"/>
          </a:xfrm>
          <a:prstGeom prst="rect">
            <a:avLst/>
          </a:prstGeom>
        </p:spPr>
        <p:txBody>
          <a:bodyPr wrap="square">
            <a:spAutoFit/>
          </a:bodyPr>
          <a:lstStyle/>
          <a:p>
            <a:pPr algn="ctr"/>
            <a:r>
              <a:rPr lang="es-CO" b="1" dirty="0"/>
              <a:t>Es decir, en su manera de hablar, o en el uso de la </a:t>
            </a:r>
            <a:r>
              <a:rPr lang="es-CO" b="1" dirty="0" smtClean="0"/>
              <a:t>lengua. </a:t>
            </a:r>
            <a:r>
              <a:rPr lang="es-CO" b="1" dirty="0"/>
              <a:t>El dominio de la lengua es algo muy difícil para los </a:t>
            </a:r>
            <a:r>
              <a:rPr lang="es-CO" b="1" dirty="0" smtClean="0"/>
              <a:t>humanos.  </a:t>
            </a:r>
            <a:r>
              <a:rPr lang="es-CO" b="1" dirty="0"/>
              <a:t>El que habla sólo lo que refleja pureza, honradez y bondad, ha alcanzado la meta de la semejanza a Cristo. Tal persona es el mejor maestro. </a:t>
            </a:r>
            <a:r>
              <a:rPr lang="es-CO" b="1" dirty="0" smtClean="0"/>
              <a:t>Si </a:t>
            </a:r>
            <a:r>
              <a:rPr lang="es-CO" b="1" dirty="0"/>
              <a:t>se controla el miembro más difícil del cuerpo, es relativamente fácil dominar los </a:t>
            </a:r>
            <a:r>
              <a:rPr lang="es-CO" b="1" dirty="0" smtClean="0"/>
              <a:t>otros. Las </a:t>
            </a:r>
            <a:r>
              <a:rPr lang="es-CO" b="1" dirty="0"/>
              <a:t>palabras de una persona revelan la tendencia natural de sus pensamientos.  Si uno domina sus pensamientos hasta el punto de que sus palabras sean siempre semejantes a las de Cristo, “todo el cuerpo” estará bien dominado </a:t>
            </a:r>
            <a:r>
              <a:rPr lang="es-CO" b="1" dirty="0">
                <a:solidFill>
                  <a:srgbClr val="FF0000"/>
                </a:solidFill>
              </a:rPr>
              <a:t>(</a:t>
            </a:r>
            <a:r>
              <a:rPr lang="es-CO" b="1" dirty="0" smtClean="0">
                <a:solidFill>
                  <a:srgbClr val="FF0000"/>
                </a:solidFill>
              </a:rPr>
              <a:t>ver Mat.12:34-37</a:t>
            </a:r>
            <a:r>
              <a:rPr lang="es-CO" b="1" dirty="0">
                <a:solidFill>
                  <a:srgbClr val="FF0000"/>
                </a:solidFill>
              </a:rPr>
              <a:t>). </a:t>
            </a:r>
          </a:p>
        </p:txBody>
      </p:sp>
    </p:spTree>
    <p:extLst>
      <p:ext uri="{BB962C8B-B14F-4D97-AF65-F5344CB8AC3E}">
        <p14:creationId xmlns:p14="http://schemas.microsoft.com/office/powerpoint/2010/main" val="2664542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80">
                                          <p:stCondLst>
                                            <p:cond delay="0"/>
                                          </p:stCondLst>
                                        </p:cTn>
                                        <p:tgtEl>
                                          <p:spTgt spid="6"/>
                                        </p:tgtEl>
                                      </p:cBhvr>
                                    </p:animEffect>
                                    <p:anim calcmode="lin" valueType="num">
                                      <p:cBhvr>
                                        <p:cTn id="13"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8" dur="26">
                                          <p:stCondLst>
                                            <p:cond delay="650"/>
                                          </p:stCondLst>
                                        </p:cTn>
                                        <p:tgtEl>
                                          <p:spTgt spid="6"/>
                                        </p:tgtEl>
                                      </p:cBhvr>
                                      <p:to x="100000" y="60000"/>
                                    </p:animScale>
                                    <p:animScale>
                                      <p:cBhvr>
                                        <p:cTn id="19" dur="166" decel="50000">
                                          <p:stCondLst>
                                            <p:cond delay="676"/>
                                          </p:stCondLst>
                                        </p:cTn>
                                        <p:tgtEl>
                                          <p:spTgt spid="6"/>
                                        </p:tgtEl>
                                      </p:cBhvr>
                                      <p:to x="100000" y="100000"/>
                                    </p:animScale>
                                    <p:animScale>
                                      <p:cBhvr>
                                        <p:cTn id="20" dur="26">
                                          <p:stCondLst>
                                            <p:cond delay="1312"/>
                                          </p:stCondLst>
                                        </p:cTn>
                                        <p:tgtEl>
                                          <p:spTgt spid="6"/>
                                        </p:tgtEl>
                                      </p:cBhvr>
                                      <p:to x="100000" y="80000"/>
                                    </p:animScale>
                                    <p:animScale>
                                      <p:cBhvr>
                                        <p:cTn id="21" dur="166" decel="50000">
                                          <p:stCondLst>
                                            <p:cond delay="1338"/>
                                          </p:stCondLst>
                                        </p:cTn>
                                        <p:tgtEl>
                                          <p:spTgt spid="6"/>
                                        </p:tgtEl>
                                      </p:cBhvr>
                                      <p:to x="100000" y="100000"/>
                                    </p:animScale>
                                    <p:animScale>
                                      <p:cBhvr>
                                        <p:cTn id="22" dur="26">
                                          <p:stCondLst>
                                            <p:cond delay="1642"/>
                                          </p:stCondLst>
                                        </p:cTn>
                                        <p:tgtEl>
                                          <p:spTgt spid="6"/>
                                        </p:tgtEl>
                                      </p:cBhvr>
                                      <p:to x="100000" y="90000"/>
                                    </p:animScale>
                                    <p:animScale>
                                      <p:cBhvr>
                                        <p:cTn id="23" dur="166" decel="50000">
                                          <p:stCondLst>
                                            <p:cond delay="1668"/>
                                          </p:stCondLst>
                                        </p:cTn>
                                        <p:tgtEl>
                                          <p:spTgt spid="6"/>
                                        </p:tgtEl>
                                      </p:cBhvr>
                                      <p:to x="100000" y="100000"/>
                                    </p:animScale>
                                    <p:animScale>
                                      <p:cBhvr>
                                        <p:cTn id="24" dur="26">
                                          <p:stCondLst>
                                            <p:cond delay="1808"/>
                                          </p:stCondLst>
                                        </p:cTn>
                                        <p:tgtEl>
                                          <p:spTgt spid="6"/>
                                        </p:tgtEl>
                                      </p:cBhvr>
                                      <p:to x="100000" y="95000"/>
                                    </p:animScale>
                                    <p:animScale>
                                      <p:cBhvr>
                                        <p:cTn id="25" dur="166" decel="50000">
                                          <p:stCondLst>
                                            <p:cond delay="1834"/>
                                          </p:stCondLst>
                                        </p:cTn>
                                        <p:tgtEl>
                                          <p:spTgt spid="6"/>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8" presetClass="emph" presetSubtype="0" fill="hold" grpId="0" nodeType="clickEffect">
                                  <p:stCondLst>
                                    <p:cond delay="0"/>
                                  </p:stCondLst>
                                  <p:childTnLst>
                                    <p:animRot by="21600000">
                                      <p:cBhvr>
                                        <p:cTn id="29"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Graphic spid="6" grpId="0">
        <p:bldAsOne/>
      </p:bldGraphic>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648071"/>
          </a:xfrm>
        </p:spPr>
        <p:txBody>
          <a:bodyPr>
            <a:normAutofit lnSpcReduction="10000"/>
          </a:bodyPr>
          <a:lstStyle/>
          <a:p>
            <a:pPr marL="0" indent="0" algn="ctr">
              <a:buNone/>
            </a:pPr>
            <a:r>
              <a:rPr lang="es-CO" sz="4000" b="1" i="1" u="sng" dirty="0">
                <a:solidFill>
                  <a:srgbClr val="FF0000"/>
                </a:solidFill>
              </a:rPr>
              <a:t>¿Cual es el vinculo de la perfección</a:t>
            </a:r>
            <a:r>
              <a:rPr lang="es-CO" sz="4000" b="1" i="1" u="sng" dirty="0" smtClean="0">
                <a:solidFill>
                  <a:srgbClr val="FF0000"/>
                </a:solidFill>
              </a:rPr>
              <a:t>?</a:t>
            </a:r>
            <a:endParaRPr lang="es-CO" sz="4000" b="1" i="1" u="sng" dirty="0">
              <a:solidFill>
                <a:srgbClr val="FF0000"/>
              </a:solidFill>
            </a:endParaRPr>
          </a:p>
        </p:txBody>
      </p:sp>
      <p:graphicFrame>
        <p:nvGraphicFramePr>
          <p:cNvPr id="6" name="5 Diagrama"/>
          <p:cNvGraphicFramePr/>
          <p:nvPr>
            <p:extLst>
              <p:ext uri="{D42A27DB-BD31-4B8C-83A1-F6EECF244321}">
                <p14:modId xmlns:p14="http://schemas.microsoft.com/office/powerpoint/2010/main" val="3199092553"/>
              </p:ext>
            </p:extLst>
          </p:nvPr>
        </p:nvGraphicFramePr>
        <p:xfrm>
          <a:off x="1187624" y="1772816"/>
          <a:ext cx="6768752" cy="2448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6 Rectángulo"/>
          <p:cNvSpPr/>
          <p:nvPr/>
        </p:nvSpPr>
        <p:spPr>
          <a:xfrm>
            <a:off x="179512" y="4653136"/>
            <a:ext cx="8712968" cy="1815882"/>
          </a:xfrm>
          <a:prstGeom prst="rect">
            <a:avLst/>
          </a:prstGeom>
        </p:spPr>
        <p:txBody>
          <a:bodyPr wrap="square">
            <a:spAutoFit/>
          </a:bodyPr>
          <a:lstStyle/>
          <a:p>
            <a:pPr algn="ctr"/>
            <a:r>
              <a:rPr lang="es-CO" sz="2800" i="1" dirty="0">
                <a:latin typeface="Agency FB" pitchFamily="34" charset="0"/>
              </a:rPr>
              <a:t>El amor es la virtud que debe dar cohesión a todas las demás virtudes.  No importa cuánto haga alarde de su fe el cristiano nominal, si su alma no está llena del amor a Dios y a sus prójimos, no es un verdadero discípulo de </a:t>
            </a:r>
            <a:r>
              <a:rPr lang="es-CO" sz="2800" i="1" dirty="0" smtClean="0">
                <a:latin typeface="Agency FB" pitchFamily="34" charset="0"/>
              </a:rPr>
              <a:t>Cristo.</a:t>
            </a:r>
            <a:r>
              <a:rPr lang="es-CO" sz="2800" i="1" dirty="0">
                <a:latin typeface="Agency FB" pitchFamily="34" charset="0"/>
              </a:rPr>
              <a:t> </a:t>
            </a:r>
          </a:p>
        </p:txBody>
      </p:sp>
    </p:spTree>
    <p:extLst>
      <p:ext uri="{BB962C8B-B14F-4D97-AF65-F5344CB8AC3E}">
        <p14:creationId xmlns:p14="http://schemas.microsoft.com/office/powerpoint/2010/main" val="218947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8" presetClass="emph" presetSubtype="0" fill="hold" grpId="0" nodeType="clickEffect">
                                  <p:stCondLst>
                                    <p:cond delay="0"/>
                                  </p:stCondLst>
                                  <p:childTnLst>
                                    <p:animRot by="21600000">
                                      <p:cBhvr>
                                        <p:cTn id="11"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Las ocho Virtudes, y como se relacionan unas con otras</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0" y="1600201"/>
            <a:ext cx="9144000" cy="1972815"/>
          </a:xfrm>
        </p:spPr>
        <p:txBody>
          <a:bodyPr>
            <a:normAutofit/>
          </a:bodyPr>
          <a:lstStyle/>
          <a:p>
            <a:pPr marL="0" lvl="0" indent="0">
              <a:buNone/>
            </a:pPr>
            <a:r>
              <a:rPr lang="es-CO" dirty="0" smtClean="0"/>
              <a:t> </a:t>
            </a:r>
            <a:r>
              <a:rPr lang="es-CO" b="1" u="sng" dirty="0" smtClean="0"/>
              <a:t>Fe</a:t>
            </a:r>
            <a:r>
              <a:rPr lang="es-CO" b="1" dirty="0" smtClean="0"/>
              <a:t>   </a:t>
            </a:r>
            <a:r>
              <a:rPr lang="es-CO" dirty="0" smtClean="0"/>
              <a:t>AMOR </a:t>
            </a:r>
            <a:r>
              <a:rPr lang="es-CO" b="1" u="sng" dirty="0" smtClean="0"/>
              <a:t>virtud</a:t>
            </a:r>
            <a:r>
              <a:rPr lang="es-CO" dirty="0" smtClean="0"/>
              <a:t> AMOR  </a:t>
            </a:r>
            <a:r>
              <a:rPr lang="es-CO" b="1" u="sng" dirty="0" smtClean="0"/>
              <a:t>conocimiento</a:t>
            </a:r>
            <a:r>
              <a:rPr lang="es-CO" dirty="0" smtClean="0"/>
              <a:t>  AMOR  </a:t>
            </a:r>
            <a:r>
              <a:rPr lang="es-CO" b="1" u="sng" dirty="0" smtClean="0"/>
              <a:t>dominio propio</a:t>
            </a:r>
            <a:r>
              <a:rPr lang="es-CO" dirty="0" smtClean="0"/>
              <a:t> AMOR </a:t>
            </a:r>
            <a:r>
              <a:rPr lang="es-CO" b="1" u="sng" dirty="0" smtClean="0"/>
              <a:t>paciencia </a:t>
            </a:r>
            <a:r>
              <a:rPr lang="es-CO" b="1" dirty="0" smtClean="0"/>
              <a:t> </a:t>
            </a:r>
            <a:r>
              <a:rPr lang="es-CO" dirty="0" smtClean="0"/>
              <a:t>AMOR </a:t>
            </a:r>
            <a:r>
              <a:rPr lang="es-CO" b="1" u="sng" dirty="0" smtClean="0"/>
              <a:t>piedad</a:t>
            </a:r>
            <a:r>
              <a:rPr lang="es-CO" dirty="0" smtClean="0"/>
              <a:t> AMOR </a:t>
            </a:r>
            <a:r>
              <a:rPr lang="es-CO" b="1" u="sng" dirty="0" smtClean="0"/>
              <a:t>afecto fraternal</a:t>
            </a:r>
            <a:r>
              <a:rPr lang="es-CO" dirty="0"/>
              <a:t> </a:t>
            </a:r>
            <a:r>
              <a:rPr lang="es-CO" dirty="0" smtClean="0"/>
              <a:t>   </a:t>
            </a:r>
            <a:r>
              <a:rPr lang="es-CO" b="1" u="sng" dirty="0" smtClean="0"/>
              <a:t>amor </a:t>
            </a:r>
            <a:endParaRPr lang="es-CO" dirty="0"/>
          </a:p>
        </p:txBody>
      </p:sp>
      <p:sp>
        <p:nvSpPr>
          <p:cNvPr id="4" name="3 Flecha derecha"/>
          <p:cNvSpPr/>
          <p:nvPr/>
        </p:nvSpPr>
        <p:spPr>
          <a:xfrm>
            <a:off x="5364087" y="2902086"/>
            <a:ext cx="3789919" cy="12115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4 Rectángulo"/>
          <p:cNvSpPr/>
          <p:nvPr/>
        </p:nvSpPr>
        <p:spPr>
          <a:xfrm>
            <a:off x="1115616" y="3573016"/>
            <a:ext cx="3546140" cy="3046988"/>
          </a:xfrm>
          <a:prstGeom prst="rect">
            <a:avLst/>
          </a:prstGeom>
        </p:spPr>
        <p:txBody>
          <a:bodyPr wrap="square">
            <a:spAutoFit/>
          </a:bodyPr>
          <a:lstStyle/>
          <a:p>
            <a:pPr algn="ctr"/>
            <a:r>
              <a:rPr lang="es-CO" sz="3200" b="1" i="1" dirty="0">
                <a:latin typeface="Agency FB" pitchFamily="34" charset="0"/>
              </a:rPr>
              <a:t>Vínculo. Quiere decir: </a:t>
            </a:r>
            <a:r>
              <a:rPr lang="es-CO" sz="3200" dirty="0"/>
              <a:t>“lo que mantiene unido”. Se refiere a las “coyunturas y ligamentos” del cuerpo.  </a:t>
            </a:r>
          </a:p>
        </p:txBody>
      </p:sp>
      <p:pic>
        <p:nvPicPr>
          <p:cNvPr id="2050" name="Picture 2" descr="http://2.bp.blogspot.com/_3F2KYyY6y5U/S8hLPR1GsyI/AAAAAAAAAA0/V7DLQDmRqRA/s1600/SISTEMAMUSCULA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3284984"/>
            <a:ext cx="2839616" cy="3562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3381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8" presetClass="emph" presetSubtype="0" fill="hold" grpId="0" nodeType="clickEffect">
                                  <p:stCondLst>
                                    <p:cond delay="0"/>
                                  </p:stCondLst>
                                  <p:childTnLst>
                                    <p:animRot by="21600000">
                                      <p:cBhvr>
                                        <p:cTn id="40" dur="2000" fill="hold"/>
                                        <p:tgtEl>
                                          <p:spTgt spid="5"/>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205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843808" y="260648"/>
            <a:ext cx="3240360" cy="4608512"/>
          </a:xfrm>
        </p:spPr>
        <p:txBody>
          <a:bodyPr>
            <a:noAutofit/>
          </a:bodyPr>
          <a:lstStyle/>
          <a:p>
            <a:pPr marL="0" indent="0" algn="ctr">
              <a:buNone/>
            </a:pPr>
            <a:endParaRPr lang="es-CO" sz="2000" dirty="0" smtClean="0"/>
          </a:p>
          <a:p>
            <a:pPr marL="0" indent="0" algn="ctr">
              <a:buNone/>
            </a:pPr>
            <a:r>
              <a:rPr lang="es-CO" sz="2000" dirty="0" smtClean="0"/>
              <a:t>El </a:t>
            </a:r>
            <a:r>
              <a:rPr lang="es-CO" sz="2000" dirty="0"/>
              <a:t>amor mantiene juntas con perfecta unidad las virtudes del cristiano y también a los diversos miembros del cuerpo místico de Cristo. </a:t>
            </a:r>
            <a:endParaRPr lang="es-CO" sz="2000" dirty="0" smtClean="0"/>
          </a:p>
          <a:p>
            <a:pPr marL="0" indent="0" algn="ctr">
              <a:buNone/>
            </a:pPr>
            <a:endParaRPr lang="es-CO" sz="2000" b="1" dirty="0" smtClean="0"/>
          </a:p>
          <a:p>
            <a:pPr marL="0" indent="0" algn="ctr">
              <a:buNone/>
            </a:pPr>
            <a:r>
              <a:rPr lang="es-CO" sz="2000" dirty="0" smtClean="0"/>
              <a:t> </a:t>
            </a:r>
            <a:r>
              <a:rPr lang="es-CO" sz="2000" dirty="0"/>
              <a:t>Cada uno en su propia esfera debe alcanzar el máximo desarrollo posible.  “Primero hierba, luego espiga, después grano lleno” </a:t>
            </a:r>
            <a:r>
              <a:rPr lang="es-CO" sz="2000" b="1" dirty="0">
                <a:solidFill>
                  <a:srgbClr val="FF0000"/>
                </a:solidFill>
              </a:rPr>
              <a:t>(Mar.4:28)</a:t>
            </a:r>
            <a:r>
              <a:rPr lang="es-CO" sz="2000" dirty="0"/>
              <a:t>.  </a:t>
            </a:r>
          </a:p>
          <a:p>
            <a:endParaRPr lang="es-CO" sz="2000" dirty="0"/>
          </a:p>
        </p:txBody>
      </p:sp>
      <p:pic>
        <p:nvPicPr>
          <p:cNvPr id="1028" name="Picture 4" descr="http://ts3.explicit.bing.net/th?id=H.4741194010723334&amp;pid=1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484784"/>
            <a:ext cx="2376264" cy="316835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s3.explicit.bing.net/th?id=H.4804806739952942&amp;pid=15.1&amp;H=160&amp;W=1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1484784"/>
            <a:ext cx="2592288" cy="310817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5301208"/>
            <a:ext cx="8568952" cy="954107"/>
          </a:xfrm>
          <a:prstGeom prst="rect">
            <a:avLst/>
          </a:prstGeom>
        </p:spPr>
        <p:txBody>
          <a:bodyPr wrap="square">
            <a:spAutoFit/>
          </a:bodyPr>
          <a:lstStyle/>
          <a:p>
            <a:pPr algn="ctr"/>
            <a:r>
              <a:rPr lang="es-CO" sz="2800" dirty="0"/>
              <a:t>Así como Dios es perfecto en su esfera, así también el cristiano debe serlo en la suya  </a:t>
            </a:r>
            <a:r>
              <a:rPr lang="es-CO" sz="2800" b="1" dirty="0">
                <a:solidFill>
                  <a:srgbClr val="FF0000"/>
                </a:solidFill>
              </a:rPr>
              <a:t>(PVGM 45; HAp 423-424). </a:t>
            </a:r>
          </a:p>
        </p:txBody>
      </p:sp>
    </p:spTree>
    <p:extLst>
      <p:ext uri="{BB962C8B-B14F-4D97-AF65-F5344CB8AC3E}">
        <p14:creationId xmlns:p14="http://schemas.microsoft.com/office/powerpoint/2010/main" val="2084048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wipe(down)">
                                      <p:cBhvr>
                                        <p:cTn id="25" dur="580">
                                          <p:stCondLst>
                                            <p:cond delay="0"/>
                                          </p:stCondLst>
                                        </p:cTn>
                                        <p:tgtEl>
                                          <p:spTgt spid="3">
                                            <p:txEl>
                                              <p:pRg st="3" end="3"/>
                                            </p:txEl>
                                          </p:spTgt>
                                        </p:tgtEl>
                                      </p:cBhvr>
                                    </p:animEffect>
                                    <p:anim calcmode="lin" valueType="num">
                                      <p:cBhvr>
                                        <p:cTn id="26"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3" end="3"/>
                                            </p:txEl>
                                          </p:spTgt>
                                        </p:tgtEl>
                                      </p:cBhvr>
                                      <p:to x="100000" y="60000"/>
                                    </p:animScale>
                                    <p:animScale>
                                      <p:cBhvr>
                                        <p:cTn id="32" dur="166" decel="50000">
                                          <p:stCondLst>
                                            <p:cond delay="676"/>
                                          </p:stCondLst>
                                        </p:cTn>
                                        <p:tgtEl>
                                          <p:spTgt spid="3">
                                            <p:txEl>
                                              <p:pRg st="3" end="3"/>
                                            </p:txEl>
                                          </p:spTgt>
                                        </p:tgtEl>
                                      </p:cBhvr>
                                      <p:to x="100000" y="100000"/>
                                    </p:animScale>
                                    <p:animScale>
                                      <p:cBhvr>
                                        <p:cTn id="33" dur="26">
                                          <p:stCondLst>
                                            <p:cond delay="1312"/>
                                          </p:stCondLst>
                                        </p:cTn>
                                        <p:tgtEl>
                                          <p:spTgt spid="3">
                                            <p:txEl>
                                              <p:pRg st="3" end="3"/>
                                            </p:txEl>
                                          </p:spTgt>
                                        </p:tgtEl>
                                      </p:cBhvr>
                                      <p:to x="100000" y="80000"/>
                                    </p:animScale>
                                    <p:animScale>
                                      <p:cBhvr>
                                        <p:cTn id="34" dur="166" decel="50000">
                                          <p:stCondLst>
                                            <p:cond delay="1338"/>
                                          </p:stCondLst>
                                        </p:cTn>
                                        <p:tgtEl>
                                          <p:spTgt spid="3">
                                            <p:txEl>
                                              <p:pRg st="3" end="3"/>
                                            </p:txEl>
                                          </p:spTgt>
                                        </p:tgtEl>
                                      </p:cBhvr>
                                      <p:to x="100000" y="100000"/>
                                    </p:animScale>
                                    <p:animScale>
                                      <p:cBhvr>
                                        <p:cTn id="35" dur="26">
                                          <p:stCondLst>
                                            <p:cond delay="1642"/>
                                          </p:stCondLst>
                                        </p:cTn>
                                        <p:tgtEl>
                                          <p:spTgt spid="3">
                                            <p:txEl>
                                              <p:pRg st="3" end="3"/>
                                            </p:txEl>
                                          </p:spTgt>
                                        </p:tgtEl>
                                      </p:cBhvr>
                                      <p:to x="100000" y="90000"/>
                                    </p:animScale>
                                    <p:animScale>
                                      <p:cBhvr>
                                        <p:cTn id="36" dur="166" decel="50000">
                                          <p:stCondLst>
                                            <p:cond delay="1668"/>
                                          </p:stCondLst>
                                        </p:cTn>
                                        <p:tgtEl>
                                          <p:spTgt spid="3">
                                            <p:txEl>
                                              <p:pRg st="3" end="3"/>
                                            </p:txEl>
                                          </p:spTgt>
                                        </p:tgtEl>
                                      </p:cBhvr>
                                      <p:to x="100000" y="100000"/>
                                    </p:animScale>
                                    <p:animScale>
                                      <p:cBhvr>
                                        <p:cTn id="37" dur="26">
                                          <p:stCondLst>
                                            <p:cond delay="1808"/>
                                          </p:stCondLst>
                                        </p:cTn>
                                        <p:tgtEl>
                                          <p:spTgt spid="3">
                                            <p:txEl>
                                              <p:pRg st="3" end="3"/>
                                            </p:txEl>
                                          </p:spTgt>
                                        </p:tgtEl>
                                      </p:cBhvr>
                                      <p:to x="100000" y="95000"/>
                                    </p:animScale>
                                    <p:animScale>
                                      <p:cBhvr>
                                        <p:cTn id="38" dur="166" decel="50000">
                                          <p:stCondLst>
                                            <p:cond delay="1834"/>
                                          </p:stCondLst>
                                        </p:cTn>
                                        <p:tgtEl>
                                          <p:spTgt spid="3">
                                            <p:txEl>
                                              <p:pRg st="3" end="3"/>
                                            </p:txEl>
                                          </p:spTgt>
                                        </p:tgtEl>
                                      </p:cBhvr>
                                      <p:to x="100000" y="100000"/>
                                    </p:animScale>
                                  </p:childTnLst>
                                </p:cTn>
                              </p:par>
                              <p:par>
                                <p:cTn id="39" presetID="26" presetClass="entr" presetSubtype="0" fill="hold" nodeType="withEffect">
                                  <p:stCondLst>
                                    <p:cond delay="0"/>
                                  </p:stCondLst>
                                  <p:childTnLst>
                                    <p:set>
                                      <p:cBhvr>
                                        <p:cTn id="40" dur="1" fill="hold">
                                          <p:stCondLst>
                                            <p:cond delay="0"/>
                                          </p:stCondLst>
                                        </p:cTn>
                                        <p:tgtEl>
                                          <p:spTgt spid="1028"/>
                                        </p:tgtEl>
                                        <p:attrNameLst>
                                          <p:attrName>style.visibility</p:attrName>
                                        </p:attrNameLst>
                                      </p:cBhvr>
                                      <p:to>
                                        <p:strVal val="visible"/>
                                      </p:to>
                                    </p:set>
                                    <p:animEffect transition="in" filter="wipe(down)">
                                      <p:cBhvr>
                                        <p:cTn id="41" dur="580">
                                          <p:stCondLst>
                                            <p:cond delay="0"/>
                                          </p:stCondLst>
                                        </p:cTn>
                                        <p:tgtEl>
                                          <p:spTgt spid="1028"/>
                                        </p:tgtEl>
                                      </p:cBhvr>
                                    </p:animEffect>
                                    <p:anim calcmode="lin" valueType="num">
                                      <p:cBhvr>
                                        <p:cTn id="42"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47" dur="26">
                                          <p:stCondLst>
                                            <p:cond delay="650"/>
                                          </p:stCondLst>
                                        </p:cTn>
                                        <p:tgtEl>
                                          <p:spTgt spid="1028"/>
                                        </p:tgtEl>
                                      </p:cBhvr>
                                      <p:to x="100000" y="60000"/>
                                    </p:animScale>
                                    <p:animScale>
                                      <p:cBhvr>
                                        <p:cTn id="48" dur="166" decel="50000">
                                          <p:stCondLst>
                                            <p:cond delay="676"/>
                                          </p:stCondLst>
                                        </p:cTn>
                                        <p:tgtEl>
                                          <p:spTgt spid="1028"/>
                                        </p:tgtEl>
                                      </p:cBhvr>
                                      <p:to x="100000" y="100000"/>
                                    </p:animScale>
                                    <p:animScale>
                                      <p:cBhvr>
                                        <p:cTn id="49" dur="26">
                                          <p:stCondLst>
                                            <p:cond delay="1312"/>
                                          </p:stCondLst>
                                        </p:cTn>
                                        <p:tgtEl>
                                          <p:spTgt spid="1028"/>
                                        </p:tgtEl>
                                      </p:cBhvr>
                                      <p:to x="100000" y="80000"/>
                                    </p:animScale>
                                    <p:animScale>
                                      <p:cBhvr>
                                        <p:cTn id="50" dur="166" decel="50000">
                                          <p:stCondLst>
                                            <p:cond delay="1338"/>
                                          </p:stCondLst>
                                        </p:cTn>
                                        <p:tgtEl>
                                          <p:spTgt spid="1028"/>
                                        </p:tgtEl>
                                      </p:cBhvr>
                                      <p:to x="100000" y="100000"/>
                                    </p:animScale>
                                    <p:animScale>
                                      <p:cBhvr>
                                        <p:cTn id="51" dur="26">
                                          <p:stCondLst>
                                            <p:cond delay="1642"/>
                                          </p:stCondLst>
                                        </p:cTn>
                                        <p:tgtEl>
                                          <p:spTgt spid="1028"/>
                                        </p:tgtEl>
                                      </p:cBhvr>
                                      <p:to x="100000" y="90000"/>
                                    </p:animScale>
                                    <p:animScale>
                                      <p:cBhvr>
                                        <p:cTn id="52" dur="166" decel="50000">
                                          <p:stCondLst>
                                            <p:cond delay="1668"/>
                                          </p:stCondLst>
                                        </p:cTn>
                                        <p:tgtEl>
                                          <p:spTgt spid="1028"/>
                                        </p:tgtEl>
                                      </p:cBhvr>
                                      <p:to x="100000" y="100000"/>
                                    </p:animScale>
                                    <p:animScale>
                                      <p:cBhvr>
                                        <p:cTn id="53" dur="26">
                                          <p:stCondLst>
                                            <p:cond delay="1808"/>
                                          </p:stCondLst>
                                        </p:cTn>
                                        <p:tgtEl>
                                          <p:spTgt spid="1028"/>
                                        </p:tgtEl>
                                      </p:cBhvr>
                                      <p:to x="100000" y="95000"/>
                                    </p:animScale>
                                    <p:animScale>
                                      <p:cBhvr>
                                        <p:cTn id="54" dur="166" decel="50000">
                                          <p:stCondLst>
                                            <p:cond delay="1834"/>
                                          </p:stCondLst>
                                        </p:cTn>
                                        <p:tgtEl>
                                          <p:spTgt spid="1028"/>
                                        </p:tgtEl>
                                      </p:cBhvr>
                                      <p:to x="100000" y="100000"/>
                                    </p:animScale>
                                  </p:childTnLst>
                                </p:cTn>
                              </p:par>
                              <p:par>
                                <p:cTn id="55" presetID="26" presetClass="entr" presetSubtype="0" fill="hold" nodeType="withEffect">
                                  <p:stCondLst>
                                    <p:cond delay="0"/>
                                  </p:stCondLst>
                                  <p:childTnLst>
                                    <p:set>
                                      <p:cBhvr>
                                        <p:cTn id="56" dur="1" fill="hold">
                                          <p:stCondLst>
                                            <p:cond delay="0"/>
                                          </p:stCondLst>
                                        </p:cTn>
                                        <p:tgtEl>
                                          <p:spTgt spid="1030"/>
                                        </p:tgtEl>
                                        <p:attrNameLst>
                                          <p:attrName>style.visibility</p:attrName>
                                        </p:attrNameLst>
                                      </p:cBhvr>
                                      <p:to>
                                        <p:strVal val="visible"/>
                                      </p:to>
                                    </p:set>
                                    <p:animEffect transition="in" filter="wipe(down)">
                                      <p:cBhvr>
                                        <p:cTn id="57" dur="580">
                                          <p:stCondLst>
                                            <p:cond delay="0"/>
                                          </p:stCondLst>
                                        </p:cTn>
                                        <p:tgtEl>
                                          <p:spTgt spid="1030"/>
                                        </p:tgtEl>
                                      </p:cBhvr>
                                    </p:animEffect>
                                    <p:anim calcmode="lin" valueType="num">
                                      <p:cBhvr>
                                        <p:cTn id="58" dur="1822" tmFilter="0,0; 0.14,0.36; 0.43,0.73; 0.71,0.91; 1.0,1.0">
                                          <p:stCondLst>
                                            <p:cond delay="0"/>
                                          </p:stCondLst>
                                        </p:cTn>
                                        <p:tgtEl>
                                          <p:spTgt spid="1030"/>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1030"/>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1030"/>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1030"/>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1030"/>
                                        </p:tgtEl>
                                        <p:attrNameLst>
                                          <p:attrName>ppt_y</p:attrName>
                                        </p:attrNameLst>
                                      </p:cBhvr>
                                      <p:tavLst>
                                        <p:tav tm="0" fmla="#ppt_y-sin(pi*$)/81">
                                          <p:val>
                                            <p:fltVal val="0"/>
                                          </p:val>
                                        </p:tav>
                                        <p:tav tm="100000">
                                          <p:val>
                                            <p:fltVal val="1"/>
                                          </p:val>
                                        </p:tav>
                                      </p:tavLst>
                                    </p:anim>
                                    <p:animScale>
                                      <p:cBhvr>
                                        <p:cTn id="63" dur="26">
                                          <p:stCondLst>
                                            <p:cond delay="650"/>
                                          </p:stCondLst>
                                        </p:cTn>
                                        <p:tgtEl>
                                          <p:spTgt spid="1030"/>
                                        </p:tgtEl>
                                      </p:cBhvr>
                                      <p:to x="100000" y="60000"/>
                                    </p:animScale>
                                    <p:animScale>
                                      <p:cBhvr>
                                        <p:cTn id="64" dur="166" decel="50000">
                                          <p:stCondLst>
                                            <p:cond delay="676"/>
                                          </p:stCondLst>
                                        </p:cTn>
                                        <p:tgtEl>
                                          <p:spTgt spid="1030"/>
                                        </p:tgtEl>
                                      </p:cBhvr>
                                      <p:to x="100000" y="100000"/>
                                    </p:animScale>
                                    <p:animScale>
                                      <p:cBhvr>
                                        <p:cTn id="65" dur="26">
                                          <p:stCondLst>
                                            <p:cond delay="1312"/>
                                          </p:stCondLst>
                                        </p:cTn>
                                        <p:tgtEl>
                                          <p:spTgt spid="1030"/>
                                        </p:tgtEl>
                                      </p:cBhvr>
                                      <p:to x="100000" y="80000"/>
                                    </p:animScale>
                                    <p:animScale>
                                      <p:cBhvr>
                                        <p:cTn id="66" dur="166" decel="50000">
                                          <p:stCondLst>
                                            <p:cond delay="1338"/>
                                          </p:stCondLst>
                                        </p:cTn>
                                        <p:tgtEl>
                                          <p:spTgt spid="1030"/>
                                        </p:tgtEl>
                                      </p:cBhvr>
                                      <p:to x="100000" y="100000"/>
                                    </p:animScale>
                                    <p:animScale>
                                      <p:cBhvr>
                                        <p:cTn id="67" dur="26">
                                          <p:stCondLst>
                                            <p:cond delay="1642"/>
                                          </p:stCondLst>
                                        </p:cTn>
                                        <p:tgtEl>
                                          <p:spTgt spid="1030"/>
                                        </p:tgtEl>
                                      </p:cBhvr>
                                      <p:to x="100000" y="90000"/>
                                    </p:animScale>
                                    <p:animScale>
                                      <p:cBhvr>
                                        <p:cTn id="68" dur="166" decel="50000">
                                          <p:stCondLst>
                                            <p:cond delay="1668"/>
                                          </p:stCondLst>
                                        </p:cTn>
                                        <p:tgtEl>
                                          <p:spTgt spid="1030"/>
                                        </p:tgtEl>
                                      </p:cBhvr>
                                      <p:to x="100000" y="100000"/>
                                    </p:animScale>
                                    <p:animScale>
                                      <p:cBhvr>
                                        <p:cTn id="69" dur="26">
                                          <p:stCondLst>
                                            <p:cond delay="1808"/>
                                          </p:stCondLst>
                                        </p:cTn>
                                        <p:tgtEl>
                                          <p:spTgt spid="1030"/>
                                        </p:tgtEl>
                                      </p:cBhvr>
                                      <p:to x="100000" y="95000"/>
                                    </p:animScale>
                                    <p:animScale>
                                      <p:cBhvr>
                                        <p:cTn id="70" dur="166" decel="50000">
                                          <p:stCondLst>
                                            <p:cond delay="1834"/>
                                          </p:stCondLst>
                                        </p:cTn>
                                        <p:tgtEl>
                                          <p:spTgt spid="1030"/>
                                        </p:tgtEl>
                                      </p:cBhvr>
                                      <p:to x="100000" y="100000"/>
                                    </p:animScale>
                                  </p:childTnLst>
                                </p:cTn>
                              </p:par>
                            </p:childTnLst>
                          </p:cTn>
                        </p:par>
                      </p:childTnLst>
                    </p:cTn>
                  </p:par>
                  <p:par>
                    <p:cTn id="71" fill="hold">
                      <p:stCondLst>
                        <p:cond delay="indefinite"/>
                      </p:stCondLst>
                      <p:childTnLst>
                        <p:par>
                          <p:cTn id="72" fill="hold">
                            <p:stCondLst>
                              <p:cond delay="0"/>
                            </p:stCondLst>
                            <p:childTnLst>
                              <p:par>
                                <p:cTn id="73" presetID="8" presetClass="emph" presetSubtype="0" fill="hold" grpId="0" nodeType="clickEffect">
                                  <p:stCondLst>
                                    <p:cond delay="0"/>
                                  </p:stCondLst>
                                  <p:childTnLst>
                                    <p:animRot by="21600000">
                                      <p:cBhvr>
                                        <p:cTn id="74"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7"/>
            <a:ext cx="8229600" cy="864095"/>
          </a:xfrm>
        </p:spPr>
        <p:txBody>
          <a:bodyPr/>
          <a:lstStyle/>
          <a:p>
            <a:pPr marL="0" indent="0" algn="ctr">
              <a:buNone/>
            </a:pPr>
            <a:r>
              <a:rPr lang="es-CO" sz="3600" b="1" i="1" u="sng" dirty="0">
                <a:solidFill>
                  <a:srgbClr val="FF0000"/>
                </a:solidFill>
                <a:latin typeface="Agency FB" pitchFamily="34" charset="0"/>
              </a:rPr>
              <a:t>¿Cuan perfectos quiere Dios que lleguemos a ser</a:t>
            </a:r>
            <a:r>
              <a:rPr lang="es-CO" sz="3600" b="1" i="1" u="sng" dirty="0" smtClean="0">
                <a:solidFill>
                  <a:srgbClr val="FF0000"/>
                </a:solidFill>
                <a:latin typeface="Agency FB" pitchFamily="34" charset="0"/>
              </a:rPr>
              <a:t>?</a:t>
            </a:r>
            <a:endParaRPr lang="es-CO" sz="3600" b="1" i="1" u="sng" dirty="0">
              <a:solidFill>
                <a:srgbClr val="FF0000"/>
              </a:solidFill>
              <a:latin typeface="Agency FB" pitchFamily="34" charset="0"/>
            </a:endParaRPr>
          </a:p>
        </p:txBody>
      </p:sp>
      <p:graphicFrame>
        <p:nvGraphicFramePr>
          <p:cNvPr id="6" name="5 Diagrama"/>
          <p:cNvGraphicFramePr/>
          <p:nvPr>
            <p:extLst>
              <p:ext uri="{D42A27DB-BD31-4B8C-83A1-F6EECF244321}">
                <p14:modId xmlns:p14="http://schemas.microsoft.com/office/powerpoint/2010/main" val="3244446067"/>
              </p:ext>
            </p:extLst>
          </p:nvPr>
        </p:nvGraphicFramePr>
        <p:xfrm>
          <a:off x="251520" y="1844824"/>
          <a:ext cx="8208912" cy="1477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3 Diagrama"/>
          <p:cNvGraphicFramePr/>
          <p:nvPr>
            <p:extLst>
              <p:ext uri="{D42A27DB-BD31-4B8C-83A1-F6EECF244321}">
                <p14:modId xmlns:p14="http://schemas.microsoft.com/office/powerpoint/2010/main" val="3305953719"/>
              </p:ext>
            </p:extLst>
          </p:nvPr>
        </p:nvGraphicFramePr>
        <p:xfrm>
          <a:off x="251520" y="3760688"/>
          <a:ext cx="8568952" cy="267765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24643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6"/>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Graphic spid="4"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3 Marcador de contenido"/>
          <p:cNvSpPr>
            <a:spLocks noGrp="1"/>
          </p:cNvSpPr>
          <p:nvPr>
            <p:ph idx="1"/>
          </p:nvPr>
        </p:nvSpPr>
        <p:spPr>
          <a:xfrm>
            <a:off x="457200" y="332656"/>
            <a:ext cx="8229600" cy="1080120"/>
          </a:xfrm>
        </p:spPr>
        <p:txBody>
          <a:bodyPr>
            <a:normAutofit/>
          </a:bodyPr>
          <a:lstStyle/>
          <a:p>
            <a:pPr marL="0" indent="0" algn="ctr">
              <a:buNone/>
            </a:pPr>
            <a:r>
              <a:rPr lang="es-CO" b="1" dirty="0" smtClean="0">
                <a:solidFill>
                  <a:srgbClr val="FF0000"/>
                </a:solidFill>
              </a:rPr>
              <a:t>Por esa razón, Pablo dice: «Y el mismo Dios de paz os santifique por completa». </a:t>
            </a:r>
            <a:endParaRPr lang="es-CO" b="1" dirty="0">
              <a:solidFill>
                <a:srgbClr val="FF0000"/>
              </a:solidFill>
            </a:endParaRPr>
          </a:p>
        </p:txBody>
      </p:sp>
      <p:graphicFrame>
        <p:nvGraphicFramePr>
          <p:cNvPr id="3" name="2 Diagrama"/>
          <p:cNvGraphicFramePr/>
          <p:nvPr>
            <p:extLst>
              <p:ext uri="{D42A27DB-BD31-4B8C-83A1-F6EECF244321}">
                <p14:modId xmlns:p14="http://schemas.microsoft.com/office/powerpoint/2010/main" val="2677483372"/>
              </p:ext>
            </p:extLst>
          </p:nvPr>
        </p:nvGraphicFramePr>
        <p:xfrm>
          <a:off x="179512" y="1628800"/>
          <a:ext cx="8712967" cy="4708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3978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372684032"/>
              </p:ext>
            </p:extLst>
          </p:nvPr>
        </p:nvGraphicFramePr>
        <p:xfrm>
          <a:off x="457200" y="764704"/>
          <a:ext cx="8229600"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4144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728192"/>
          </a:xfrm>
        </p:spPr>
        <p:txBody>
          <a:bodyPr>
            <a:normAutofit/>
          </a:bodyPr>
          <a:lstStyle/>
          <a:p>
            <a:pPr marL="0" lvl="0" indent="0" algn="ctr">
              <a:buNone/>
            </a:pPr>
            <a:r>
              <a:rPr lang="es-CO" sz="3400" b="1" dirty="0" smtClean="0">
                <a:solidFill>
                  <a:srgbClr val="FF0000"/>
                </a:solidFill>
              </a:rPr>
              <a:t>Además el apóstol dice: «sea </a:t>
            </a:r>
            <a:r>
              <a:rPr lang="es-CO" sz="3400" b="1" dirty="0">
                <a:solidFill>
                  <a:srgbClr val="FF0000"/>
                </a:solidFill>
              </a:rPr>
              <a:t>guardado irreprensible </a:t>
            </a:r>
            <a:r>
              <a:rPr lang="es-CO" sz="3400" b="1" u="sng" dirty="0">
                <a:solidFill>
                  <a:srgbClr val="FF0000"/>
                </a:solidFill>
              </a:rPr>
              <a:t>para la venida de nuestro Señor </a:t>
            </a:r>
            <a:r>
              <a:rPr lang="es-CO" sz="3400" b="1" u="sng" dirty="0" smtClean="0">
                <a:solidFill>
                  <a:srgbClr val="FF0000"/>
                </a:solidFill>
              </a:rPr>
              <a:t>Jesucristo</a:t>
            </a:r>
            <a:r>
              <a:rPr lang="es-CO" sz="3400" b="1" dirty="0" smtClean="0">
                <a:solidFill>
                  <a:srgbClr val="FF0000"/>
                </a:solidFill>
              </a:rPr>
              <a:t>». </a:t>
            </a:r>
            <a:endParaRPr lang="es-CO" b="1" dirty="0"/>
          </a:p>
        </p:txBody>
      </p:sp>
      <p:sp>
        <p:nvSpPr>
          <p:cNvPr id="4" name="3 Rectángulo"/>
          <p:cNvSpPr/>
          <p:nvPr/>
        </p:nvSpPr>
        <p:spPr>
          <a:xfrm>
            <a:off x="179512" y="2274838"/>
            <a:ext cx="5472608" cy="2215991"/>
          </a:xfrm>
          <a:prstGeom prst="rect">
            <a:avLst/>
          </a:prstGeom>
        </p:spPr>
        <p:txBody>
          <a:bodyPr wrap="square">
            <a:spAutoFit/>
          </a:bodyPr>
          <a:lstStyle/>
          <a:p>
            <a:pPr algn="ctr"/>
            <a:r>
              <a:rPr lang="es-CO" sz="2400" dirty="0"/>
              <a:t>Gr. tèréò, generalmente traducido como “guardar”; “se conserve sin mancha”. El que está santificado, será guardado </a:t>
            </a:r>
            <a:r>
              <a:rPr lang="es-CO" sz="2400" b="1" i="1" u="sng" dirty="0"/>
              <a:t>por</a:t>
            </a:r>
            <a:r>
              <a:rPr lang="es-CO" sz="2400" dirty="0"/>
              <a:t> el Señor y será presentado irreprensible en el gran día de la venida de Cristo.</a:t>
            </a:r>
          </a:p>
          <a:p>
            <a:pPr algn="ctr"/>
            <a:endParaRPr lang="es-CO" dirty="0"/>
          </a:p>
        </p:txBody>
      </p:sp>
      <p:sp>
        <p:nvSpPr>
          <p:cNvPr id="5" name="4 Rectángulo"/>
          <p:cNvSpPr/>
          <p:nvPr/>
        </p:nvSpPr>
        <p:spPr>
          <a:xfrm>
            <a:off x="3059832" y="4855902"/>
            <a:ext cx="5855749" cy="1631216"/>
          </a:xfrm>
          <a:prstGeom prst="rect">
            <a:avLst/>
          </a:prstGeom>
        </p:spPr>
        <p:txBody>
          <a:bodyPr wrap="square">
            <a:spAutoFit/>
          </a:bodyPr>
          <a:lstStyle/>
          <a:p>
            <a:pPr algn="ctr"/>
            <a:r>
              <a:rPr lang="es-CO" sz="2000" i="1" dirty="0"/>
              <a:t>Finalmente, deseo que Dios derrame su Santo Espíritu sobre todos </a:t>
            </a:r>
            <a:r>
              <a:rPr lang="es-CO" sz="2000" i="1" dirty="0" smtClean="0"/>
              <a:t>los que deseen que se reproduzca en ellos el carácter de Cristo. Recuerda que la segunda venida de Cristo está a las puertas, por tanto comparta estos temas. Que Dios te bendiga. En Cristo Jesús. Amen.   </a:t>
            </a:r>
            <a:endParaRPr lang="es-CO" sz="2000" i="1" dirty="0"/>
          </a:p>
        </p:txBody>
      </p:sp>
      <p:pic>
        <p:nvPicPr>
          <p:cNvPr id="1026" name="Picture 2" descr="http://t0.gstatic.com/images?q=tbn:ANd9GcShKh2TOp1jRpuHPVR0mj89SlrwHe8dIqJA8uLxbydrbTmxqBmnD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1" y="2274838"/>
            <a:ext cx="2975429" cy="2378298"/>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4" descr="data:image/jpeg;base64,/9j/4AAQSkZJRgABAQAAAQABAAD/2wCEAAkGBxQSEhUUERQVFRUUFBUVFxUUFBQVFxUXFhUWFxgXFRYYHCggGBolHBUUIjEhJSkrLi4uFx8zODMsNygtLisBCgoKDg0OGhAQGiwcHBwsLCwsLCwsLSwsLCwsLCwsLCwsLCwsLCwsLCwsLCwsLCwsLCwsLCwsLCwsLCwsNyssN//AABEIAMIBAwMBIgACEQEDEQH/xAAcAAAABwEBAAAAAAAAAAAAAAAAAQIDBAUGBwj/xABHEAACAQIDBAUHCQUHBAMAAAABAgMAEQQSIQUxQVEGEyJhcQcyQlSBk9EWIzVSYoORs9IUFTOhsTRyc4KSwfBDU7LhJETC/8QAGQEAAwEBAQAAAAAAAAAAAAAAAAECAwQF/8QAIxEAAgICAgIDAAMAAAAAAAAAAAECEQMhEjETQQQiURQyYf/aAAwDAQACEQMRAD8A5Zt3bOIXEzqs8wAmlAAlkAADsAAAdBUH9+Yn1if30nxodIf7ViP8eX8xqr6pJUBYfvzE+sT++k+NGNuYn1if30nxquoxRSAsf35ifWJ/fSfGh+/MT6xP76T41X0VVxX4BY/vzE+sT++k+NF+/MT6xP76T41X0dHFAWH78xPrE/vpPjSl21ifWJ/fSfGq4CnI1p8YhROO2MTwxE/vpPjSztbE+sT++k/VUWNTyp+OLMwVQzsdyoMxPsFS+KLpD0W08Sf/ALE/vpP1VZbGXHYyQRYWTESNxImlyr/eOa1bDob5IZ57S4+8EG/q7/ON/e+qK7PsTZEGDiEWDjCqOPpHxPGobJfZxt/JltcLf9pa9r5eulv/AOVY7amH2jAxSY4xWHESTMp/A16ny8zrRMvNQ3iAaixnkT97Yg3tiZtOHXSg/gWpH74xPrE/vpP1V6N6V+TfB44FsnUTHc8fZBP2gN9ca6U+TnGYIEuplS/8SMX07xWkJL2SzKHbWJ9Yn99J8aL9+Yn1if30nxqPJhSt+Nt/d41HIrX6sVMsP35ifWJ/fSfGh+/MT6xP76T41XrVjsnZ7TypFGLvIwRRrvPEnkKJONDUbHF2viiP7RP76T40T7axHrE/vpP1V1jY/kxwYQRYjr5JtQ8sbFEVuSLbtAc+NYfpt0In2cA7ESwM2VJgLEHk6+iaiOSEtFPHKKujO/vvE+sT++k+NJG28T6xP76T41Etaiy3rXjEzJ525iPWJ/fSfGknbWJ9Yn99J8agGgDRxQE47bxPrE/vpP1UDtvE+sT++k+NQCKI0uK/AJ378xPrE/vpPjQ/fmJ9Yn99J8aggUDS8aGdp6CYh3wMLOzMx6y7MxYm0rgXJ13AUdNeT36Ph+9/Okoq4ZLbKOUdIf7ViP8AHl/Maq+rDpD/AGrEf4835jVX11roQKMCgKO1MAUdFS0S9UCCC0tY6fRLa3AHM1a7H2DiMVdcJh5Jt1yosv4nSobGVcUF9/tqZs3ZrzP1cEbyvfzUUn8TuFdT6O+RSR8rY+bIuhMMW8jkW4V1no70cw+Bj6vCxBBxO9m7y3GosDj/AEZ8jOIl7WOk6hP+3EQznxbcK6j0b6K4PAdnCwjrLC7sLse8sd3srS3qO8/Lna9KwAb2vJbwFI68DQADh3ikOL3FNyOlrswW446VMnSKUWxx47Djrxpaki1t1RIcVGdFcEDvqXGhJ7raGpTsTUl2OhgdOJpbLpY2I+1qD41FxGJWNcxIAHGsntnpRcFdQut7Am/KxG6plkjE0xYZZHoY6VdDNm4o+jFKb9qPdf7XCuV7c8leLRiYRHMhPZKOAbd4NbeTbq+agJH2UY8fCqvam2JVUmJJQVPBGrH+U70jtXwl7kc0l6JY1WKthJ7g8I2YewjfWz8nGBOESbEyqyzhjAiutjGCty4B48Ks8N0zxikDJNm35VDXPfqNKXjtoSTAvKCGfUgixFt1xTl8lyVNAvh+OV3ZG2j0oluRnc8LgkW/Cm8P02eRWgxCJNC9s6Sk3Nt1jzqtxKHU2NU8Yu/mg86wVro6JNS+rRF6Y7HWGRXgv1EwLRg74z6UbHiRv9tZwNrW76Xw5sEjZjeJzZQODizE+FhWDFet8efKO+zyM0FGbQuUbqQRajz86WhB3691bGI2SaTSmFFQAamjYU2KO9OwOzeT76Ph+9/OkoqHk9+j4fvfzpKFedJ/ZlnJ+kP9qxH+PN+Y1QBVl0gX/wCViP8AHm/Maq+1dUegoKlpGTTsKXIABJNgABcnw766N0X8kmMxOV5wMNCdSX1lI7l4eJpNiOdpBqL772AAuxPICtr0V8mmOxuoj/Z4x/1J1Kk/3U3muzdGug+z9nENFGZZiTaSTtv7OAFaoTOReSyDXeaVjMNsDyS4DDBWnviZQb3kNlv3INLeNdAw0CRqBGqqo3BVCj8BUeJ1JIRSTzO72E0450Gdv8q1IDhxC3IGvh/vSetJ1uABwtekICbhVCjmaJmAUkHMRp2edIA3hBsQdf500WtoRYX3W3d5p4A7yLEgCjbUai+tv+f1oAr9p44QRPLJYhdRYecTuFYObabMTJM12bUAaBF4IKl9KttddMYoyeriNja1pJOI71H9b1mcYLi+p4AD+g765M87VI9L4uKlbLxOkUCkCQkC17irtdqAIrxTBkIuB/7rDQdHAWV8XuBDJh1P85T/APmrPFSEJYZVXgFHZ/CsouVHROMWI2r0ikdrm1uF9APEVDwvSdlvu/lVXj5ALkmstjMXc6fyqJW3svGk9I6hB03XQ5VBt3Us9OSN1t3EjfXJBNbeTruHE+ypkUMraLFKWPARtY+00JSvRXih7N5tPpy0gG5cu8rTM0DSWY63ANZ3YGwcRLiF6zDyLEnzjlxa4Hmge21arGTSC4WCU+EZ/lrVuLTtkWmqgU20cM1rDS1VkWyTcMGJ5irzrZb2OGn90fjTkWJQEg9hh6LAgnx5VUVZnJPZAm2y2FlCKqOGi+cV1DKb7lYHeO+s90uwWHeBMVhkEJaTq5oQSfnCpbPFyS19K0e2Oj7yn9owytKTZXiXUr3xfWX+lWeF8mWIxOCuziCYv1iQuNLDsgSHgbGtcTkpquifkLD4N/2OLyR0kaVq+kXQnG4In9ogJX/uRAyR+GmtZ1oQfNYHTjvB5V6SmmeQ0Ry1GFomW28GiFOyaCy0k0omiNMDsvk9+j4fvfzpKKj8nv0fD97+dJRV58u2WSekfkcdlefCTmSR2aXqpFChsxLFVbnrxrlG1tlTYZymIhkjcG2Vl0J+yRo1er4MS/ZABa43oLKNOJPGl4rAJOoGIjR7EFcwDWI3EHga2V0By/yc9EotnxDFYoK2IZcwDAEQA6jIOLmt7hdpNiACwMSDtA3sZFH1uQ7qG1OjkMhB35WBCkkC/Pvqr2lh5Re4si7wuucchypjSNHHjNwgQNf0ibADjbnTpw6AnrG6wnXI2tvAVlMOjnI2bJl83uXlbnVk+KjUWJYvJYCx7b68vRFA+JeOWdRlYIoOttTaijmXtBBmfeL6XPjVeyNHlIBZSdFBy5P79/OqS0ri99AeNtf8q7zToRMY3HzpC3t2Qd3hTTzZLqq5R9Y7z4DeajuLt9uw1OpI7hwNKZ7C2UluCrqfEnhRQUSc51vfu51TdLNqfs2EkcaswCLrYkubE2+yDf2VbJhtO32fsg3vXI/LBipP22GIAiOOIuoNxcsbEnnvtWU3US8UVKdFd14Sw5C3tO8j+tHiMYcPiHDsHXqY2jYaWd9d3gDWcTHlzbcRu9lRds4vsr9YmxPcN1cK26PWjI0WJ6RZeJZ3sABvJO6rPF4hlUZz2rc6xXRd16x5n16hMyqeLNoD7N9FtTbpkJv41pwY3KyXtnF5ri9Z8NrUafElqYM53VUcf6S8qh0a3ozjY4i87KrOCEQNqFNr5/8AatLD0/mGrNmB4aADw5VzSOTKNN1GZiONKWN3ouM4tXI6U/SnOb53QjgJCVPspUPTNr2znTiWrmYxNqb680eJilkj0jqE3TaTcJD4gmpOzulomumJVJlGmos9jybnXKBiW508k5GoNT42iY0zteHwzooOzWWWxF8NKxV0H2ZK1myekxsFnUpJezId4HPvFcE2V0mliYEMbDeL7/bXQNldOlYDOEa4tdgCw9tUpcTKeLkdehnSQWUhlI3aEGsl0m8mGz8YCeq6iThJCApueJXc3tqqg6Tx3suUFeRsK0myOlaSMEcWLaKw1BPLuNbwyX2cmT4rjtbOLdJvJNjsMSYVGKi35ksHA+0h/wBqwE+HykhgyNxVwVI9hr2Vn9mv/L1U7d6M4TGrlxMCP9q1mHgw1rbk0cx5HEYG/wD9U1ILV2vpH5EmBL7PmA5Qy8fB91cw2/0exOCbLioHQ8GIujeDDStI5BUdG8nv0fD97+dJQo/J9/YIfvfzpKFcku2M61FiXIUKwAt5ujHQcxuvTQkYkgDedV8/8BuWomH6uQERu2hFwq2S43hnp6adlRgANSA2hVFA3EMNTXQuhk2OW5JGhGmU71PMrwHfUtXDXByvYbxbT8KpCc15R5y2BY3CuO5Rq3tqYkZI7CjUjMT2B7ANaQgYjZgbzTu4HSqjFx9UesyksNLrqwHMd1aOQKN8gXuFr+2+tqUHjk0tu4kW/nQVyMgu0buqzEu4NwENkjH1p72qyhluTIjZgQbyKbsRutGp4DnUnaWwYpBquYE8NCxX6xG8VSS7PkjYZS1ybFrZTHH9VBu9tFjousPIMzJIwVQo7IJMnPMz8PCpf7yGU9VuXTO278d5qmhw6aFs1hwBtn73O+pseMEvYiAGXe9rBG4XHGqES2kUm5vcgEE7/FUrMeUbYvX4UyKvWSwdpbEZ2U6srfZA1t3VfYpyrdrtaAXUXlc8rblFVvSTaZw8LBcvWSnLGoBtY6sHPMLeolVbKgm5KjguLkMUguuhAYHuPdULa2MDgC2tazp1g0WOGWMhl7SN9bMNR/lF6wLqS1hqTx53rmSTdo9BuolhsNyRKB9QfyJNQJ9DVlgcA8UpU63Ug/heqvEDtVb7M05UJDaUwDrTjHSmkFaJGeSW0SoHp9oLi431DQ0+hvxqK2Wp2iMzUA1CVNaQFq6MW5WOhqWJKYy0nWk42V5HEnLJT8UxG41WCSno3qXjRpHPZeR7Rb2jTfV9sfpCR2XO8izA7jwNY1JdKWs+6sXFpm6laPTnRrbJxUCuP4iCzLxLDTN4Vcx4kDz/ABJ5HlXF+g23GidSDoQARzrsOFxiyp2cuYakEbq3hK1TOHNi49Fksgbl4H4U3jcLHKpjlRXUjVXUMKrnUW32va5B7V/s91SFmkW2Yb9Ao1C97HnWqS9HOVA6NYaLsRRhEFyEXQLmOYgDxJoVPxEwLEj/AJpR1zyW2Mphhx500hcE3X0Uj9g4jmasYoQGJJJJ0uTcG3IVTSyE2Egyx3uQdMx4XA1NTMNMCQVPVsfRNt3cORrpXQ0OYxQhDR5kaRrFlXMzAagXvZB30nPeyksp3MIznLgbrybgKJgWVlmcqpawVRluDpZn5VPgVY1ESqAigAKNR/mO+mMagkud4VtL27dgDuZzpvpQnDaBhmS9st8tidbk8e+oONdQxQDLus76QqW3AL6fO9SHkyBHOqlSjmUWAI3FFG+5vpSILWORPNOa4F9TcW7m3UbSKV7SdkcarzrYNYKbZQ1xm46KNPZTj4g6XJW7XAYWBFrZco1sakYqbABh2CGBqKqsmm7hpU+JwTpoCAbGwIJ3X4i9Pdlx2tBxY3X+dA+RV4QrFcgEud7X1t9Wsr0/jcxxTyDLcvGsYuxzHtKLjRbgb62s2C4oVbuFVuM2eJQysWUEZbDdmOoa3MG2tTJXplwdS5HDtuYlkiKSItswtY6jmPxrI9bZgV4br1q+mkJSeSBgQYzr3nffwql6P7EfGYmPDxkBpM1iwOUZQTrbhpb21jCJ3zl9bLjYDB5FzH0Te/Oszj1AdgOZ/rWhiwDxdmQFWBYaWIupsdeVG8Ci91FzxIp3RHKzKvEaQI6t8ZBY1CdapMhojGjU0lhQqrIaFyNehakpS70xxYFFKMdGopwDSpZp2V0q2NJD07iN9R60XRxS1LRIR6dSoqVKjIqXE3x5DQ7C2nksN1dO2NtvRSNGGqnn4864srWrYdG9pAqAT5ulc81XR0xaZ2GPpRG9usyh+4Wq2h2vGRa9gfQ3m/ea5PKC1iN/Dwq1weK6sdtvjWazSTF/HgzobzKToRR1nNm4xXjVgb3zf+RoVXNvZySxpNoDSE6adokAtcqWvpY86dwcjKQrHt3OVWXfbiG4W5d9Myq5aytdpF1YheqyKxzCMby4Fr2pcM4KtcNa+VQ2hYi3bsdQvfXeloyROw2LckCQqFS4dLedmPZN+AFSoJEuBG3nm3Gxvut3aGqlMTlPaFyPOQ6AHgAfrW4bqURYNkZiCAHF72AN8oO8E86dDLaOFOszjsta2VzmjtvBUHee+ihhlMr9gIlyLk52kUqLMgOket6izY43VREptqUYsSAdAFYaDnQVpGWNme1yRIl2XQkiysddBbWlQqEwRjK6HUqCJIom61kJN1OfTKAPwqTGwlCxxkqF7TFSCHAH/eOhNKhREiMUSBVIIy3sWB07Tele+ppvC7NAj6llQQ6EYaJQI05DPvIvcnxqaCiYJFDFc1y2UEL5wtuLOdCOHdU+KI3N8qqy2yjUqb8SdCO+qSac+bFF1gQhX6y6xqnKIb3INjypyCVZGZwSW8w9YMpIXS8abyl/YaKEWwWPS7MbEiw0uRwpxCsiapY5rWvrbnVVAQC7LntJlZesZjlO4qsW9BpTmJxyRBSxCAEC2gYs2mijUk76kEjM9OfJ6u0JRNBMIZlXJJdSyuo8024N31TRbJw+wsLJJKxlxWJBhEg0K5tDkU+ao3k8bV0lNrqz5Lld9swCggcdda475S4ziMVLIXFlYRJe+VVUa5R9YnjUy0jfGpSdPohNHZQht2AADzPP21CxMdxf+dVkO28mWKUar2c3MejVl1vPUNu7qxo6JKtFRtGIWqnda0mNjuKoZ0tTiTforpBSKdkpFWDE3o1NArSKoiqJEZp6osZqQx0qTT0QMQdaZpyU603Wq6OGXYYNOq1M0YNMFKiWj1NwGKKtcVVo9PJJWckdMMiOmbN25GFGc2IFVO2NshmOU3FY+Oc86OTEHnXO8Vs3WRHYOhU5bBxG+8yfmvQqN0Aa+Ah+9/OkoU3GjjlK22a/qi7MWKTKLurrdY8O27LlGrNprbSkOmdV6uQpmGb9oksSw+rGLarfQDmRSZZHDvksx1Wy9iGO/GUj+ITx5U5i8WYhedosiqP/AJjqBHEWItGkQ84X0FvGu1dEAMvZI0NiLQgg4gsBc5+TX18KLDm7aMGuLyAeco+qOGfdUTGT5wZOqmtKRET1QEsyq12yPfsx2+tbuqxwmFDIOsiWM52ZUQk2TQIZDxfQ3G6qGiRCb3ZbO2ihS2X/AFVASYg3Zs3zlmzXI7WhTTcBYa08+JzSBIwEAPbc9lLHzRroTfvp5YlHaHaGo4WY9y8xaixioYGaVWZhYpbJayqb6CPkRv131Pw8xXeessx10DD+9wI7qp8Ri1fXIWQhSUYcSD6HdxpP7bkjzEqEBUBrWDFtAhA/5apAvcKqAu2Z3N7hXYHqr+ioHA1F2iudkdH6t1GXrgAXyltVW+lvZpVQ+0TLJ2FBVD567lPN3O8dwvSsUjNcdYwUqdVADqTxDfVP9NKAonJtAh8pcMylVEgB60k3/iHcEP1qgy4xmRsoAkTtpHGVlncDR7uwsTfcR4UMIFGZorjrLZ2Y5rlRb8KQkFmDZgtmLWWyFmAsoaUnReJqKHQpJy7glLEo0iHN1jKbWdWfzbm1svAg1j+ku1IHxKxSpYvhlYMXU3axsCFAs2lWPSHGsiMCM6XZognZVHI3MfSjvm1rmu3toCcDOQxGodVy5B/2xzFJouMmmUu0pSXa/P8AkNKnbE2jcdW504GqjEA319hplSQbilxtEym+Vm3LGoONiuLiomz9pZtGqeJAe+snHizoTTVmenOtqQq1Px2FAJI41ERKoAilIZasMJHrc1DxTdo8r0RexyQ2ppxgbUx1oFKXFVfEzeRIjyb6RTk1r6U3V1o5JPYKFA0VAg6cWm6WDQVFjymku1ID0TGlRo5aOyeT36Pg+9/OkoUfk8+j4PvPzpKKueXbMzakqVC2juWIjKEiHMSQS7cSOI53p0AHssocgEEyJ8zEQRdY19K+8HuoocImqgWUMZOqiOVWcG5ZhrduJ1FHh9qo7IsaExro7t2FhJ3LlOrHQg8riutPQxEvVwDMXkBY5e1ndjc30jvuG/uFQsXiGZnyuZIkQHqYQf2h5CeyLb0C8b6G/dUlsMqhiJHYuzsuJksyxnd1cY0tYaW1vTUZc2EWbqghZpQAuLmc6FUBtYc77xQMhgRtJnlJkd42d4c14IVU5Gkdh2VkXdapmzh85dCWXq3DyaZEYAZFiHp5lOrDlTxijbMCqKrAGSMKBnAGVSxvobbxuBpAxMYcRoCwUG5QdhMo3O3AgWoAclSOBCQ7AsdGYXc3NhGoGpXWq3GzqctgNAVYKbqRe17eiwPHfSAwUvGWkfsBziW3nN6MfNh4UjBlzZbnq0uDI6jrHa11zW3a6W9tA6EbTtIxveIqM6G9kYXANwNL7qXHiJApyqGl3BGPZNja5Yd2tOfsp1sdSCCbb7kaa0yZMmgbMxBGbL2brplAHpce+kMkTTiMDrDZiQBkHnMdwtwHeaibTSSRMrWaO+bs5etiJQglc3ZcEaWPO9JE127dlzgA5u0hy+jcbjrpR4jGBWyEWFr6AnW2g8SKQzC9JD2pIyxZY2GVWbs2ZFsGC6X7qzcrKSCdb6AegtuVazpRGxa7ZQNSiqN2npniKy1gdGUA8uHsqJAQJu1uFgOJqI8Q5699W09ra7vCohS+q+bzbfTiyWQEfKdKt4MVoKq5Y+61CF7USVl45cXRaTHMaYCEClRTrbtGomJxhOg3VKiaSypEqPFqgN9T3bqrpZSabzURNUoJGEsrkCjoqMVVGQYoZaApa11Y4KWhDZorU/lvTTCssuNwYJiRR0aLU3D4DP6aDxNZGkYtkAijqxfY8no5W8GFQ5YGXzhalYnFo7F5PPo+D7z86ShQ8nv0fB97+dJQrnl2xGnna8i5Cz5nCpDBmyllJa80g0UA6tffupTzl2PWAmUqzZggMUTk3ytbVg1vPOm+p/zzlxKVSK/ZSM5WkW2+cgagncBY99FLHIJEIUgDRBG4Edrf9c21VuXAiupdFIgRTqxz3/hsCHkUiNbrr1EfpENe19eNOriw0aTl3iZySzyR9ZMq3sVEe4ruOYc6UoU5niZiYydZLLCjDeFuNeV6Y2dIFCssi9biULyvKbMbHzoVI0XcOFUMfmgQBowEZnKsFz2eUAhrX9G4G7cTvqCwZMioi9gs37KrHKzgksZJvSaxFw2mmlO4uMCPRjGHbt9nNI99GKv6Nx+FIZAqiMDsL5sKEl2TiXb/AGoAaZJDldGjlLMTnVgI4OYvuJBqC4YZnDHKxvNOVbeCQerj9K49Kn7E2UqHVHNoodIuwOyZftAa95FKVXLo4PWWvlkJsi33pbcbDXxoZQuF2ZRe4A0OcWZuZAHiKbmyxqkUaZmJJVBcm5OjFuC3334U/wBZK/mAKO3dpRvFxkMYvyvShMkKlVPaILZbjO1t5XuPKkBGGHIUnKLm4YZjZT3cD40xJJdQliL2tdiW57+J7xwqYkJkGZ7x3GqBr9ngTyPOkYyVWJCWL8W4Rnx76AMn0jwZaNmR+0u8ZbC3d/7rGTDN2WvoL/3vbXQ9swkowYgLlylr2uTx76ws2HK3ub9/ADkTWcgITR8j7D8aYlHI2Pfu9lOTS8FsTypmSTTtLbuoQhBiHieJNQpxY1KxEuXvv/KoDG9UQwr0KFCgkKhQoUAGKAoqFMBd6MGkUqtoSoTHFNKZQabU0tTXZFxmqZI4kHKg0ZpyJ6annJ3VxZcLi/8ADdTVDZkIpLP7aSTeirLRLk37Oz+Tz6Pg+8/OkoUPJ79Hwfe/nSUK5ZdsRusXOUCkI73OXs2GW+4kb7fCqnDS2mMc0xlcAsOrBWLKxuOscdkOLWyg2F6u3589Lj41DxmBWRY1JZUjfPkTKqubEdvTXfXREsiuGeWQgq0ca2Eko+azWuCgHnlTprppRvIpKuc3WFCn7XKqsvDMgjO47u7dQngJCqQCu7Kpyxxqd5y72PC3tqHicO4ckdu5FpJGsEAGgVNwPjVgPpNkvuVM4ClgXkkzLdmVNy676j4rRyr5huypATna28yHgtiOzSca5jGdWZXtlaULmZuYy8PEVCyBTn1SArfOC3Xu9+JPfQNFkXAYAqWbMBliIC29ISX4UWJnCuRYMt8yA2WNAdAnIte+6omIZmymRWAUX6uOxMn2puIpBizoUIV1JDLGvmo4NwS28WoGPrE6WZCgUpfrnbsb+0FQc+HhT8DR+eVtxDOoLFjoCnEAioKG49GWRL9vciDiOV++nxJucur3XWS9snCy8DQAUsrMnzvZDX+ZXz3sdLtwv+FInTrAEcK40ZIo9LA7i7Def9qOIIWBVgFN1LP58nNQOF6daPMpFuqU6BUIDEKf+od4FAFdjQc7Be01rEMLxAADMn9KxvSDZwS5dtWOYsDYX5ZeIrb4+VkHYTNbTKD5vInnWN6Qx5ypltdNeydCO/vqRGSkU7+HA2tUSbFC5tv51O2vKbabj6XPuqlJoM2AmioUKBAoUKFAAoUKFAAoUKFAApV6TQpp0AsGjvSKFaLIwHlalPrTK04DXVCXNUxUNkUmnWFNEVy5MfF6Gdn8nn0fB95+dJQo/J59HwfefnSUK4ZdsZm8D03xGCxM6362Hr5s0bHcOsbzT/tXR9gdJsNjR8w4D2uYn7LDw51wrbjkYrEf4835jU1FJxF1b6ykqRXR0h2eiZJLb9D/AM0qK4/4a5t0f8oUkQEeLXrkFgJB56jmRxroGDx8U6BoJBIp1tcZh4ijkUtjMuHjDB2vcbrk2B7hTJxRkzKokUg6sQOz3eBqxZAdDYjfYjjTTprffcj8e/nVJlUQzCIxdXyByM5OpYcTc8Kai3ZWGRcxyIpu0gH1vskU32Q5y5pWzX7X8OLx5ilq3aJyZSR25SbrYfUHoimA6ykrZ4wAWzCGI66cGHKjmU3LWDMVygC3Vp4jiah2XISrFFY6ub52HMHlUqEqgsvEXAvv7zQA/wBQq/OtbPYZm9EW+qDupjEHrNFzBSLhyd/PSmIndm7eo4pw7t9HiMUynIiXYjs69lTQA1iSsKbmy3A01JJ/rWP2y+pEgHabsoPOC99aUlhmAJMhtdj5qH7Iqo2zGq/OORmtYvb+gqWJmL2nhjY3I0PZUbgO+qY1o9oxFgLEBW56E+FZ51sbUGbE0KFCgQKFChQAKFChQAKFChQAKFHahagAqOio6ADBpQNIoVoslAOg0lhRA0oGujkpqhHZPJ59Hwfe/nSUKHk9+j4fvPzpKFeZNVJlF3LsHCsSzYaAkkkkwxkkk3JJI1NJ+T2E9Vw/uI/00KFTbGGOj2E9Vw/uY/01N2RsfDxyXjghQ2tdYkU/iBRUKVsEX5w6X81f9Iov2ZNOwv8ApFChQmyiPiMHHZvm0139ldfHSkR4KPQdWnm281fhQoU7YCZMDFf+Gm76i/CiGAizA9Wl7fUX4UKFFsAxgo7n5tP9C/CnFwcdv4af6V+FHQotgI/YY8v8NP8AQvwqDjNlQMLNDEw5GNCP5ijoUWwIeI2Fhja+HgNt14Yzbw0pg9HsJ6rh/cR/po6FFskL5PYT1XD+4j/TQ+T2E9Vw/uI/00KFOxA+T2E9Vw/uI/00Pk9hPVcP7iP9NChRYA+T2E9Vw/uI/wBND5PYT1XD+4j/AE0KFFgD5PYT1XD+4j/TQ+T2E9Vw/uI/00KFFgD5PYT1XD+4j/TQ+T2E9Vw/uI/00KFFgD5PYT1XD+4j/TQ+T2E9Vw/uI/00KFFgD5PYT1XD+4j/AE0Pk9hPVcP7iP8ATQoUWAPk9hPVcP7iP9ND5PYT1XD+5j/TQoVLbAs8HhI40CxoiKL2VVVQLkk2AFt5NChQqbA//9k="/>
          <p:cNvSpPr>
            <a:spLocks noChangeAspect="1" noChangeArrowheads="1"/>
          </p:cNvSpPr>
          <p:nvPr/>
        </p:nvSpPr>
        <p:spPr bwMode="auto">
          <a:xfrm>
            <a:off x="63500" y="-1571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0" name="Picture 6" descr="http://t1.gstatic.com/images?q=tbn:ANd9GcR9DzhqKRnbQL2EWb9WHRynjlqboaZkQ6vSuavJTd6m3sv3fvvas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00" y="4855902"/>
            <a:ext cx="2855912" cy="200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0518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2000"/>
                                        <p:tgtEl>
                                          <p:spTgt spid="1026"/>
                                        </p:tgtEl>
                                      </p:cBhvr>
                                    </p:animEffect>
                                    <p:anim calcmode="lin" valueType="num">
                                      <p:cBhvr>
                                        <p:cTn id="13" dur="2000" fill="hold"/>
                                        <p:tgtEl>
                                          <p:spTgt spid="1026"/>
                                        </p:tgtEl>
                                        <p:attrNameLst>
                                          <p:attrName>ppt_w</p:attrName>
                                        </p:attrNameLst>
                                      </p:cBhvr>
                                      <p:tavLst>
                                        <p:tav tm="0" fmla="#ppt_w*sin(2.5*pi*$)">
                                          <p:val>
                                            <p:fltVal val="0"/>
                                          </p:val>
                                        </p:tav>
                                        <p:tav tm="100000">
                                          <p:val>
                                            <p:fltVal val="1"/>
                                          </p:val>
                                        </p:tav>
                                      </p:tavLst>
                                    </p:anim>
                                    <p:anim calcmode="lin" valueType="num">
                                      <p:cBhvr>
                                        <p:cTn id="14" dur="2000" fill="hold"/>
                                        <p:tgtEl>
                                          <p:spTgt spid="1026"/>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par>
                                <p:cTn id="22" presetID="53" presetClass="entr" presetSubtype="16" fill="hold" nodeType="withEffect">
                                  <p:stCondLst>
                                    <p:cond delay="0"/>
                                  </p:stCondLst>
                                  <p:childTnLst>
                                    <p:set>
                                      <p:cBhvr>
                                        <p:cTn id="23" dur="1" fill="hold">
                                          <p:stCondLst>
                                            <p:cond delay="0"/>
                                          </p:stCondLst>
                                        </p:cTn>
                                        <p:tgtEl>
                                          <p:spTgt spid="1030"/>
                                        </p:tgtEl>
                                        <p:attrNameLst>
                                          <p:attrName>style.visibility</p:attrName>
                                        </p:attrNameLst>
                                      </p:cBhvr>
                                      <p:to>
                                        <p:strVal val="visible"/>
                                      </p:to>
                                    </p:set>
                                    <p:anim calcmode="lin" valueType="num">
                                      <p:cBhvr>
                                        <p:cTn id="24" dur="500" fill="hold"/>
                                        <p:tgtEl>
                                          <p:spTgt spid="1030"/>
                                        </p:tgtEl>
                                        <p:attrNameLst>
                                          <p:attrName>ppt_w</p:attrName>
                                        </p:attrNameLst>
                                      </p:cBhvr>
                                      <p:tavLst>
                                        <p:tav tm="0">
                                          <p:val>
                                            <p:fltVal val="0"/>
                                          </p:val>
                                        </p:tav>
                                        <p:tav tm="100000">
                                          <p:val>
                                            <p:strVal val="#ppt_w"/>
                                          </p:val>
                                        </p:tav>
                                      </p:tavLst>
                                    </p:anim>
                                    <p:anim calcmode="lin" valueType="num">
                                      <p:cBhvr>
                                        <p:cTn id="25" dur="500" fill="hold"/>
                                        <p:tgtEl>
                                          <p:spTgt spid="1030"/>
                                        </p:tgtEl>
                                        <p:attrNameLst>
                                          <p:attrName>ppt_h</p:attrName>
                                        </p:attrNameLst>
                                      </p:cBhvr>
                                      <p:tavLst>
                                        <p:tav tm="0">
                                          <p:val>
                                            <p:fltVal val="0"/>
                                          </p:val>
                                        </p:tav>
                                        <p:tav tm="100000">
                                          <p:val>
                                            <p:strVal val="#ppt_h"/>
                                          </p:val>
                                        </p:tav>
                                      </p:tavLst>
                                    </p:anim>
                                    <p:animEffect transition="in" filter="fade">
                                      <p:cBhvr>
                                        <p:cTn id="26"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864</TotalTime>
  <Words>2352</Words>
  <Application>Microsoft Office PowerPoint</Application>
  <PresentationFormat>Presentación en pantalla (4:3)</PresentationFormat>
  <Paragraphs>78</Paragraphs>
  <Slides>22</Slides>
  <Notes>0</Notes>
  <HiddenSlides>0</HiddenSlides>
  <MMClips>0</MMClips>
  <ScaleCrop>false</ScaleCrop>
  <HeadingPairs>
    <vt:vector size="4" baseType="variant">
      <vt:variant>
        <vt:lpstr>Tema</vt:lpstr>
      </vt:variant>
      <vt:variant>
        <vt:i4>1</vt:i4>
      </vt:variant>
      <vt:variant>
        <vt:lpstr>Títulos de diapositiva</vt:lpstr>
      </vt:variant>
      <vt:variant>
        <vt:i4>22</vt:i4>
      </vt:variant>
    </vt:vector>
  </HeadingPairs>
  <TitlesOfParts>
    <vt:vector size="23" baseType="lpstr">
      <vt:lpstr>Tema de Office</vt:lpstr>
      <vt:lpstr>Presentación de PowerPoint</vt:lpstr>
      <vt:lpstr>Presentación de PowerPoint</vt:lpstr>
      <vt:lpstr>¿Qué es lo que forma el carácter?</vt:lpstr>
      <vt:lpstr>EL LLAMAMIENTO A LA PEFECCION </vt:lpstr>
      <vt:lpstr>Presentación de PowerPoint</vt:lpstr>
      <vt:lpstr>CRECIMIENTO Y PROGRESO</vt:lpstr>
      <vt:lpstr>¿En qué debe crecer el cristiano?</vt:lpstr>
      <vt:lpstr>Presentación de PowerPoint</vt:lpstr>
      <vt:lpstr>¿Como se puede crecer en la gracia?</vt:lpstr>
      <vt:lpstr>Presentación de PowerPoint</vt:lpstr>
      <vt:lpstr>Presentación de PowerPoint</vt:lpstr>
      <vt:lpstr>LAS FUENTES DEL CRECIMIENTO ESPIRITUAL</vt:lpstr>
      <vt:lpstr>Presentación de PowerPoint</vt:lpstr>
      <vt:lpstr>¿Qué llega a ser entonces la palabra de Dios para el creyente?</vt:lpstr>
      <vt:lpstr>EVIDENCIA Y PLENITUD DE LA PERFECCION </vt:lpstr>
      <vt:lpstr>Presentación de PowerPoint</vt:lpstr>
      <vt:lpstr>Las ocho Virtudes, y como se relacionan unas con otras</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PERFECCIÓN DEL CARÁCTER</dc:title>
  <dc:creator>FAMILIA FIERRO CH</dc:creator>
  <cp:lastModifiedBy>FAMILIA FIERRO CH</cp:lastModifiedBy>
  <cp:revision>123</cp:revision>
  <dcterms:created xsi:type="dcterms:W3CDTF">2012-11-04T21:24:22Z</dcterms:created>
  <dcterms:modified xsi:type="dcterms:W3CDTF">2006-02-12T15:24:05Z</dcterms:modified>
</cp:coreProperties>
</file>